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1" r:id="rId3"/>
    <p:sldId id="287" r:id="rId4"/>
    <p:sldId id="286" r:id="rId5"/>
    <p:sldId id="291" r:id="rId6"/>
    <p:sldId id="285" r:id="rId7"/>
    <p:sldId id="290" r:id="rId8"/>
    <p:sldId id="289" r:id="rId9"/>
    <p:sldId id="284" r:id="rId10"/>
    <p:sldId id="293" r:id="rId11"/>
    <p:sldId id="265" r:id="rId12"/>
    <p:sldId id="278" r:id="rId13"/>
    <p:sldId id="279" r:id="rId14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5515DC-B56E-4C5D-AA05-7EDA7A4DC104}" v="3" dt="2019-09-13T05:14:29.535"/>
    <p1510:client id="{190C64F6-FBF1-472D-B85C-A820517D1E00}" v="7" dt="2019-09-14T02:42:34.843"/>
    <p1510:client id="{3281B8B3-07D9-4EAF-A66E-889F1B208F73}" v="804" dt="2019-09-13T05:08:01.268"/>
    <p1510:client id="{5DF55673-0312-444A-895E-A9A862A9D728}" v="39" dt="2019-09-14T03:47:11.987"/>
    <p1510:client id="{61C27FB1-36C1-9241-90D9-032E49DA9B9D}" v="4" dt="2019-09-14T02:45:06.877"/>
    <p1510:client id="{93AB5AE3-54AE-417A-B272-E44B9EACA578}" v="321" dt="2019-09-13T05:06:45.350"/>
    <p1510:client id="{E3307660-67D5-482C-B857-BAB1B48D6989}" v="53" dt="2019-09-14T03:01:47.740"/>
    <p1510:client id="{FFAB238F-2ADC-438E-903D-943F28805B92}" v="107" dt="2019-09-13T14:20:20.840"/>
  </p1510:revLst>
</p1510:revInfo>
</file>

<file path=ppt/tableStyles.xml><?xml version="1.0" encoding="utf-8"?>
<a:tblStyleLst xmlns:a="http://schemas.openxmlformats.org/drawingml/2006/main" def="{69012ECD-51FC-41F1-AA8D-1B2483CD663E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122C569-6EB6-459D-8579-0E626941A46A}" type="datetime1">
              <a:rPr lang="pt-BR" smtClean="0"/>
              <a:t>13/09/2019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39700E-B55C-4CE1-984C-D3908AD760AD}" type="datetime1">
              <a:rPr lang="pt-BR" smtClean="0"/>
              <a:pPr/>
              <a:t>13/09/2019</a:t>
            </a:fld>
            <a:endParaRPr lang="pt-BR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8649DAF-093F-4482-AA38-346E9A2DEE9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681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68390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5603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0634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7365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123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3596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4494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8105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8862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4112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8181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spaço Reservado para Imagem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/>
              <a:t>Inserir ou arrastar e soltar a imagem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rtlCol="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 rtlCol="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de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Marcadores de imagem à esqu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019D3C0C-316D-A045-BC1B-D508718E47A9}"/>
              </a:ext>
            </a:extLst>
          </p:cNvPr>
          <p:cNvSpPr>
            <a:spLocks noChangeAspect="1"/>
          </p:cNvSpPr>
          <p:nvPr userDrawn="1"/>
        </p:nvSpPr>
        <p:spPr>
          <a:xfrm>
            <a:off x="4856433" y="1872328"/>
            <a:ext cx="1825600" cy="1825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8" name="Espaço Reservado para Imagem 3">
            <a:extLst>
              <a:ext uri="{FF2B5EF4-FFF2-40B4-BE49-F238E27FC236}">
                <a16:creationId xmlns:a16="http://schemas.microsoft.com/office/drawing/2014/main" id="{B1A58D5B-A4BA-F446-90DA-1B6B207869A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254759" y="2358091"/>
            <a:ext cx="1033431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7632650" y="86714"/>
            <a:ext cx="4472635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41" name="Espaço Reservado para Imagem 40">
            <a:extLst>
              <a:ext uri="{FF2B5EF4-FFF2-40B4-BE49-F238E27FC236}">
                <a16:creationId xmlns:a16="http://schemas.microsoft.com/office/drawing/2014/main" id="{5BDD2BB3-B6A3-404C-846E-13E06B2F166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632650" y="86714"/>
            <a:ext cx="4472635" cy="6478538"/>
          </a:xfrm>
          <a:custGeom>
            <a:avLst/>
            <a:gdLst>
              <a:gd name="connsiteX0" fmla="*/ 376782 w 4559351"/>
              <a:gd name="connsiteY0" fmla="*/ 5927210 h 6604145"/>
              <a:gd name="connsiteX1" fmla="*/ 1519837 w 4559351"/>
              <a:gd name="connsiteY1" fmla="*/ 6224579 h 6604145"/>
              <a:gd name="connsiteX2" fmla="*/ 1067656 w 4559351"/>
              <a:gd name="connsiteY2" fmla="*/ 6604145 h 6604145"/>
              <a:gd name="connsiteX3" fmla="*/ 567431 w 4559351"/>
              <a:gd name="connsiteY3" fmla="*/ 6347235 h 6604145"/>
              <a:gd name="connsiteX4" fmla="*/ 3770030 w 4559351"/>
              <a:gd name="connsiteY4" fmla="*/ 4729122 h 6604145"/>
              <a:gd name="connsiteX5" fmla="*/ 3830234 w 4559351"/>
              <a:gd name="connsiteY5" fmla="*/ 4893659 h 6604145"/>
              <a:gd name="connsiteX6" fmla="*/ 3125854 w 4559351"/>
              <a:gd name="connsiteY6" fmla="*/ 4949110 h 6604145"/>
              <a:gd name="connsiteX7" fmla="*/ 3170574 w 4559351"/>
              <a:gd name="connsiteY7" fmla="*/ 4030224 h 6604145"/>
              <a:gd name="connsiteX8" fmla="*/ 3437863 w 4559351"/>
              <a:gd name="connsiteY8" fmla="*/ 4760691 h 6604145"/>
              <a:gd name="connsiteX9" fmla="*/ 2793688 w 4559351"/>
              <a:gd name="connsiteY9" fmla="*/ 4980680 h 6604145"/>
              <a:gd name="connsiteX10" fmla="*/ 2501683 w 4559351"/>
              <a:gd name="connsiteY10" fmla="*/ 5003670 h 6604145"/>
              <a:gd name="connsiteX11" fmla="*/ 0 w 4559351"/>
              <a:gd name="connsiteY11" fmla="*/ 3396395 h 6604145"/>
              <a:gd name="connsiteX12" fmla="*/ 3032435 w 4559351"/>
              <a:gd name="connsiteY12" fmla="*/ 3966867 h 6604145"/>
              <a:gd name="connsiteX13" fmla="*/ 1101460 w 4559351"/>
              <a:gd name="connsiteY13" fmla="*/ 6039845 h 6604145"/>
              <a:gd name="connsiteX14" fmla="*/ 10881 w 4559351"/>
              <a:gd name="connsiteY14" fmla="*/ 5508230 h 6604145"/>
              <a:gd name="connsiteX15" fmla="*/ 0 w 4559351"/>
              <a:gd name="connsiteY15" fmla="*/ 5475113 h 6604145"/>
              <a:gd name="connsiteX16" fmla="*/ 0 w 4559351"/>
              <a:gd name="connsiteY16" fmla="*/ 2843941 h 6604145"/>
              <a:gd name="connsiteX17" fmla="*/ 1605508 w 4559351"/>
              <a:gd name="connsiteY17" fmla="*/ 3374908 h 6604145"/>
              <a:gd name="connsiteX18" fmla="*/ 1482045 w 4559351"/>
              <a:gd name="connsiteY18" fmla="*/ 3547687 h 6604145"/>
              <a:gd name="connsiteX19" fmla="*/ 0 w 4559351"/>
              <a:gd name="connsiteY19" fmla="*/ 3206607 h 6604145"/>
              <a:gd name="connsiteX20" fmla="*/ 0 w 4559351"/>
              <a:gd name="connsiteY20" fmla="*/ 0 h 6604145"/>
              <a:gd name="connsiteX21" fmla="*/ 4559351 w 4559351"/>
              <a:gd name="connsiteY21" fmla="*/ 0 h 6604145"/>
              <a:gd name="connsiteX22" fmla="*/ 4559351 w 4559351"/>
              <a:gd name="connsiteY22" fmla="*/ 4284646 h 6604145"/>
              <a:gd name="connsiteX23" fmla="*/ 0 w 4559351"/>
              <a:gd name="connsiteY23" fmla="*/ 2645102 h 660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9351" h="6604145">
                <a:moveTo>
                  <a:pt x="376782" y="5927210"/>
                </a:moveTo>
                <a:lnTo>
                  <a:pt x="1519837" y="6224579"/>
                </a:lnTo>
                <a:lnTo>
                  <a:pt x="1067656" y="6604145"/>
                </a:lnTo>
                <a:lnTo>
                  <a:pt x="567431" y="6347235"/>
                </a:lnTo>
                <a:close/>
                <a:moveTo>
                  <a:pt x="3770030" y="4729122"/>
                </a:moveTo>
                <a:lnTo>
                  <a:pt x="3830234" y="4893659"/>
                </a:lnTo>
                <a:lnTo>
                  <a:pt x="3125854" y="4949110"/>
                </a:lnTo>
                <a:close/>
                <a:moveTo>
                  <a:pt x="3170574" y="4030224"/>
                </a:moveTo>
                <a:lnTo>
                  <a:pt x="3437863" y="4760691"/>
                </a:lnTo>
                <a:lnTo>
                  <a:pt x="2793688" y="4980680"/>
                </a:lnTo>
                <a:lnTo>
                  <a:pt x="2501683" y="5003670"/>
                </a:lnTo>
                <a:close/>
                <a:moveTo>
                  <a:pt x="0" y="3396395"/>
                </a:moveTo>
                <a:lnTo>
                  <a:pt x="3032435" y="3966867"/>
                </a:lnTo>
                <a:lnTo>
                  <a:pt x="1101460" y="6039845"/>
                </a:lnTo>
                <a:lnTo>
                  <a:pt x="10881" y="5508230"/>
                </a:lnTo>
                <a:lnTo>
                  <a:pt x="0" y="5475113"/>
                </a:lnTo>
                <a:close/>
                <a:moveTo>
                  <a:pt x="0" y="2843941"/>
                </a:moveTo>
                <a:lnTo>
                  <a:pt x="1605508" y="3374908"/>
                </a:lnTo>
                <a:lnTo>
                  <a:pt x="1482045" y="3547687"/>
                </a:lnTo>
                <a:lnTo>
                  <a:pt x="0" y="3206607"/>
                </a:lnTo>
                <a:close/>
                <a:moveTo>
                  <a:pt x="0" y="0"/>
                </a:moveTo>
                <a:lnTo>
                  <a:pt x="4559351" y="0"/>
                </a:lnTo>
                <a:lnTo>
                  <a:pt x="4559351" y="4284646"/>
                </a:lnTo>
                <a:lnTo>
                  <a:pt x="0" y="26451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/>
              <a:t>Inserir ou arrastar e soltar a imagem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Clique para editar o estilo do título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Adicionar um rodapé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63474" y="4688112"/>
            <a:ext cx="2614312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/>
              <a:t>Descrição do marcador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63475" y="3926335"/>
            <a:ext cx="2614311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/>
              <a:t>Marcador 2</a:t>
            </a:r>
          </a:p>
        </p:txBody>
      </p:sp>
      <p:sp>
        <p:nvSpPr>
          <p:cNvPr id="51" name="Octógono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55" name="Espaço Reservado para o Número do Slide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‹#›</a:t>
            </a:fld>
            <a:endParaRPr lang="pt-BR"/>
          </a:p>
        </p:txBody>
      </p:sp>
      <p:sp>
        <p:nvSpPr>
          <p:cNvPr id="23" name="Oval 19">
            <a:extLst>
              <a:ext uri="{FF2B5EF4-FFF2-40B4-BE49-F238E27FC236}">
                <a16:creationId xmlns:a16="http://schemas.microsoft.com/office/drawing/2014/main" id="{F81263E1-3A69-4193-AB34-DF699A5C8DED}"/>
              </a:ext>
            </a:extLst>
          </p:cNvPr>
          <p:cNvSpPr>
            <a:spLocks noChangeAspect="1"/>
          </p:cNvSpPr>
          <p:nvPr userDrawn="1"/>
        </p:nvSpPr>
        <p:spPr>
          <a:xfrm>
            <a:off x="1291504" y="1872328"/>
            <a:ext cx="1825600" cy="1825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4" name="Espaço Reservado para Imagem 3">
            <a:extLst>
              <a:ext uri="{FF2B5EF4-FFF2-40B4-BE49-F238E27FC236}">
                <a16:creationId xmlns:a16="http://schemas.microsoft.com/office/drawing/2014/main" id="{64554DE4-9A33-44DA-812B-11F641239C7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689830" y="2358091"/>
            <a:ext cx="1033431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25" name="Espaço Reservado para Texto 4">
            <a:extLst>
              <a:ext uri="{FF2B5EF4-FFF2-40B4-BE49-F238E27FC236}">
                <a16:creationId xmlns:a16="http://schemas.microsoft.com/office/drawing/2014/main" id="{8239F625-0024-43F3-85E1-563944E2190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8545" y="4688112"/>
            <a:ext cx="2614312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/>
              <a:t>Descrição do marcador</a:t>
            </a:r>
          </a:p>
        </p:txBody>
      </p:sp>
      <p:sp>
        <p:nvSpPr>
          <p:cNvPr id="30" name="Espaço Reservado para Texto 9">
            <a:extLst>
              <a:ext uri="{FF2B5EF4-FFF2-40B4-BE49-F238E27FC236}">
                <a16:creationId xmlns:a16="http://schemas.microsoft.com/office/drawing/2014/main" id="{4C33AA48-4B4C-4D71-88DC-614025C9BEB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8546" y="3926335"/>
            <a:ext cx="2614311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/>
              <a:t>Marcador 2</a:t>
            </a:r>
          </a:p>
        </p:txBody>
      </p:sp>
    </p:spTree>
    <p:extLst>
      <p:ext uri="{BB962C8B-B14F-4D97-AF65-F5344CB8AC3E}">
        <p14:creationId xmlns:p14="http://schemas.microsoft.com/office/powerpoint/2010/main" val="3606244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3 Marcadores de Imagem à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22F44C7F-FA9B-CB41-B5C2-6A40A969176A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1366589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ACFECE1-DAAF-5642-BD0B-7A8FE9D241D9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2931225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0294551-87F8-DE4F-B54E-8231A9CAF5BF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4495861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105351" y="86714"/>
            <a:ext cx="6208363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0" name="Espaço Reservado para Imagem 19">
            <a:extLst>
              <a:ext uri="{FF2B5EF4-FFF2-40B4-BE49-F238E27FC236}">
                <a16:creationId xmlns:a16="http://schemas.microsoft.com/office/drawing/2014/main" id="{BDDC1CFF-7E89-421D-9524-BB3AECAFE0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5351" y="496139"/>
            <a:ext cx="6208364" cy="6275148"/>
          </a:xfrm>
          <a:custGeom>
            <a:avLst/>
            <a:gdLst>
              <a:gd name="connsiteX0" fmla="*/ 0 w 4441248"/>
              <a:gd name="connsiteY0" fmla="*/ 5980106 h 6321393"/>
              <a:gd name="connsiteX1" fmla="*/ 1034410 w 4441248"/>
              <a:gd name="connsiteY1" fmla="*/ 6048613 h 6321393"/>
              <a:gd name="connsiteX2" fmla="*/ 1778431 w 4441248"/>
              <a:gd name="connsiteY2" fmla="*/ 6321393 h 6321393"/>
              <a:gd name="connsiteX3" fmla="*/ 0 w 4441248"/>
              <a:gd name="connsiteY3" fmla="*/ 6321393 h 6321393"/>
              <a:gd name="connsiteX4" fmla="*/ 2269200 w 4441248"/>
              <a:gd name="connsiteY4" fmla="*/ 5443908 h 6321393"/>
              <a:gd name="connsiteX5" fmla="*/ 2395460 w 4441248"/>
              <a:gd name="connsiteY5" fmla="*/ 5885070 h 6321393"/>
              <a:gd name="connsiteX6" fmla="*/ 1997461 w 4441248"/>
              <a:gd name="connsiteY6" fmla="*/ 6195222 h 6321393"/>
              <a:gd name="connsiteX7" fmla="*/ 1526609 w 4441248"/>
              <a:gd name="connsiteY7" fmla="*/ 5931629 h 6321393"/>
              <a:gd name="connsiteX8" fmla="*/ 4441248 w 4441248"/>
              <a:gd name="connsiteY8" fmla="*/ 4283292 h 6321393"/>
              <a:gd name="connsiteX9" fmla="*/ 4441248 w 4441248"/>
              <a:gd name="connsiteY9" fmla="*/ 6321393 h 6321393"/>
              <a:gd name="connsiteX10" fmla="*/ 2296366 w 4441248"/>
              <a:gd name="connsiteY10" fmla="*/ 6321393 h 6321393"/>
              <a:gd name="connsiteX11" fmla="*/ 2056375 w 4441248"/>
              <a:gd name="connsiteY11" fmla="*/ 6224358 h 6321393"/>
              <a:gd name="connsiteX12" fmla="*/ 0 w 4441248"/>
              <a:gd name="connsiteY12" fmla="*/ 2359561 h 6321393"/>
              <a:gd name="connsiteX13" fmla="*/ 828613 w 4441248"/>
              <a:gd name="connsiteY13" fmla="*/ 2588947 h 6321393"/>
              <a:gd name="connsiteX14" fmla="*/ 0 w 4441248"/>
              <a:gd name="connsiteY14" fmla="*/ 3479506 h 6321393"/>
              <a:gd name="connsiteX15" fmla="*/ 3025930 w 4441248"/>
              <a:gd name="connsiteY15" fmla="*/ 144202 h 6321393"/>
              <a:gd name="connsiteX16" fmla="*/ 4441248 w 4441248"/>
              <a:gd name="connsiteY16" fmla="*/ 1340385 h 6321393"/>
              <a:gd name="connsiteX17" fmla="*/ 4441248 w 4441248"/>
              <a:gd name="connsiteY17" fmla="*/ 4098899 h 6321393"/>
              <a:gd name="connsiteX18" fmla="*/ 1417099 w 4441248"/>
              <a:gd name="connsiteY18" fmla="*/ 5846153 h 6321393"/>
              <a:gd name="connsiteX19" fmla="*/ 0 w 4441248"/>
              <a:gd name="connsiteY19" fmla="*/ 5428711 h 6321393"/>
              <a:gd name="connsiteX20" fmla="*/ 0 w 4441248"/>
              <a:gd name="connsiteY20" fmla="*/ 3724470 h 6321393"/>
              <a:gd name="connsiteX21" fmla="*/ 2684090 w 4441248"/>
              <a:gd name="connsiteY21" fmla="*/ 0 h 6321393"/>
              <a:gd name="connsiteX22" fmla="*/ 2784132 w 4441248"/>
              <a:gd name="connsiteY22" fmla="*/ 186781 h 6321393"/>
              <a:gd name="connsiteX23" fmla="*/ 1027256 w 4441248"/>
              <a:gd name="connsiteY23" fmla="*/ 2337985 h 6321393"/>
              <a:gd name="connsiteX24" fmla="*/ 451581 w 4441248"/>
              <a:gd name="connsiteY24" fmla="*/ 2265656 h 63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41248" h="6321393">
                <a:moveTo>
                  <a:pt x="0" y="5980106"/>
                </a:moveTo>
                <a:lnTo>
                  <a:pt x="1034410" y="6048613"/>
                </a:lnTo>
                <a:lnTo>
                  <a:pt x="1778431" y="6321393"/>
                </a:lnTo>
                <a:lnTo>
                  <a:pt x="0" y="6321393"/>
                </a:lnTo>
                <a:close/>
                <a:moveTo>
                  <a:pt x="2269200" y="5443908"/>
                </a:moveTo>
                <a:lnTo>
                  <a:pt x="2395460" y="5885070"/>
                </a:lnTo>
                <a:lnTo>
                  <a:pt x="1997461" y="6195222"/>
                </a:lnTo>
                <a:lnTo>
                  <a:pt x="1526609" y="5931629"/>
                </a:lnTo>
                <a:close/>
                <a:moveTo>
                  <a:pt x="4441248" y="4283292"/>
                </a:moveTo>
                <a:lnTo>
                  <a:pt x="4441248" y="6321393"/>
                </a:lnTo>
                <a:lnTo>
                  <a:pt x="2296366" y="6321393"/>
                </a:lnTo>
                <a:lnTo>
                  <a:pt x="2056375" y="6224358"/>
                </a:lnTo>
                <a:close/>
                <a:moveTo>
                  <a:pt x="0" y="2359561"/>
                </a:moveTo>
                <a:lnTo>
                  <a:pt x="828613" y="2588947"/>
                </a:lnTo>
                <a:lnTo>
                  <a:pt x="0" y="3479506"/>
                </a:lnTo>
                <a:close/>
                <a:moveTo>
                  <a:pt x="3025930" y="144202"/>
                </a:moveTo>
                <a:lnTo>
                  <a:pt x="4441248" y="1340385"/>
                </a:lnTo>
                <a:lnTo>
                  <a:pt x="4441248" y="4098899"/>
                </a:lnTo>
                <a:lnTo>
                  <a:pt x="1417099" y="5846153"/>
                </a:lnTo>
                <a:lnTo>
                  <a:pt x="0" y="5428711"/>
                </a:lnTo>
                <a:lnTo>
                  <a:pt x="0" y="3724470"/>
                </a:lnTo>
                <a:close/>
                <a:moveTo>
                  <a:pt x="2684090" y="0"/>
                </a:moveTo>
                <a:lnTo>
                  <a:pt x="2784132" y="186781"/>
                </a:lnTo>
                <a:lnTo>
                  <a:pt x="1027256" y="2337985"/>
                </a:lnTo>
                <a:lnTo>
                  <a:pt x="451581" y="2265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/>
              <a:t>Inserir ou arrastar e soltar a imagem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457" y="432000"/>
            <a:ext cx="4703542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Clique para editar o estilo do título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Adicionar um rodapé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8283" y="3582825"/>
            <a:ext cx="3002400" cy="720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pt-BR"/>
              <a:t>Descrição do marcador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8283" y="5147461"/>
            <a:ext cx="3002400" cy="720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pt-BR"/>
              <a:t>Descrição do marcador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8283" y="1369128"/>
            <a:ext cx="3002400" cy="432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/>
              <a:t>Marcador 1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8283" y="2933764"/>
            <a:ext cx="3002400" cy="432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/>
              <a:t>Marcador 2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68283" y="4498400"/>
            <a:ext cx="3002400" cy="432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/>
              <a:t>Marcador 3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8283" y="1975094"/>
            <a:ext cx="3002400" cy="720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pt-BR"/>
              <a:t>Descrição do marcador</a:t>
            </a:r>
          </a:p>
        </p:txBody>
      </p:sp>
      <p:sp>
        <p:nvSpPr>
          <p:cNvPr id="51" name="Octógono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55" name="Espaço Reservado para o Número do Slide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‹#›</a:t>
            </a:fld>
            <a:endParaRPr lang="pt-BR"/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9089FAF0-BF60-4AB9-A62E-595008DC4646}"/>
              </a:ext>
            </a:extLst>
          </p:cNvPr>
          <p:cNvGrpSpPr/>
          <p:nvPr userDrawn="1"/>
        </p:nvGrpSpPr>
        <p:grpSpPr>
          <a:xfrm>
            <a:off x="1892000" y="2269752"/>
            <a:ext cx="3081180" cy="3011457"/>
            <a:chOff x="1892000" y="2269752"/>
            <a:chExt cx="3081180" cy="3011457"/>
          </a:xfrm>
        </p:grpSpPr>
        <p:sp>
          <p:nvSpPr>
            <p:cNvPr id="26" name="Forma livre: Forma 13">
              <a:extLst>
                <a:ext uri="{FF2B5EF4-FFF2-40B4-BE49-F238E27FC236}">
                  <a16:creationId xmlns:a16="http://schemas.microsoft.com/office/drawing/2014/main" id="{ED7DCD52-0637-49D9-AD21-2DF94DD3E348}"/>
                </a:ext>
              </a:extLst>
            </p:cNvPr>
            <p:cNvSpPr/>
            <p:nvPr/>
          </p:nvSpPr>
          <p:spPr>
            <a:xfrm rot="4308689">
              <a:off x="2464728" y="2678543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E6863CC2-FBFD-47D7-AB8F-DB2367EABF92}"/>
                </a:ext>
              </a:extLst>
            </p:cNvPr>
            <p:cNvSpPr/>
            <p:nvPr/>
          </p:nvSpPr>
          <p:spPr>
            <a:xfrm rot="13830869">
              <a:off x="2730967" y="5004791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8" name="Forma livre: Forma 17">
              <a:extLst>
                <a:ext uri="{FF2B5EF4-FFF2-40B4-BE49-F238E27FC236}">
                  <a16:creationId xmlns:a16="http://schemas.microsoft.com/office/drawing/2014/main" id="{09ADFC5E-3BBA-404B-A496-A4035DF5E859}"/>
                </a:ext>
              </a:extLst>
            </p:cNvPr>
            <p:cNvSpPr/>
            <p:nvPr/>
          </p:nvSpPr>
          <p:spPr>
            <a:xfrm rot="12431080">
              <a:off x="2802151" y="4740752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9" name="Forma livre: Forma 19">
              <a:extLst>
                <a:ext uri="{FF2B5EF4-FFF2-40B4-BE49-F238E27FC236}">
                  <a16:creationId xmlns:a16="http://schemas.microsoft.com/office/drawing/2014/main" id="{56E90DCD-03FB-4E9A-BD40-5269E9ACF1B1}"/>
                </a:ext>
              </a:extLst>
            </p:cNvPr>
            <p:cNvSpPr/>
            <p:nvPr/>
          </p:nvSpPr>
          <p:spPr>
            <a:xfrm rot="4308689">
              <a:off x="2058980" y="2102772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0" name="Forma livre: Forma 23">
              <a:extLst>
                <a:ext uri="{FF2B5EF4-FFF2-40B4-BE49-F238E27FC236}">
                  <a16:creationId xmlns:a16="http://schemas.microsoft.com/office/drawing/2014/main" id="{529D90B1-BC17-4168-A297-1DF303FB3C48}"/>
                </a:ext>
              </a:extLst>
            </p:cNvPr>
            <p:cNvSpPr/>
            <p:nvPr/>
          </p:nvSpPr>
          <p:spPr>
            <a:xfrm rot="17193105">
              <a:off x="4648324" y="3873318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6C5DEA8E-5C03-42CC-987D-490297890048}"/>
                </a:ext>
              </a:extLst>
            </p:cNvPr>
            <p:cNvSpPr/>
            <p:nvPr/>
          </p:nvSpPr>
          <p:spPr>
            <a:xfrm rot="17193105">
              <a:off x="4152588" y="3654247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2" name="Forma livre: Forma 28">
              <a:extLst>
                <a:ext uri="{FF2B5EF4-FFF2-40B4-BE49-F238E27FC236}">
                  <a16:creationId xmlns:a16="http://schemas.microsoft.com/office/drawing/2014/main" id="{404E048B-9C67-4EC0-82E9-DC9D4AEE9703}"/>
                </a:ext>
              </a:extLst>
            </p:cNvPr>
            <p:cNvSpPr/>
            <p:nvPr/>
          </p:nvSpPr>
          <p:spPr>
            <a:xfrm rot="4308689">
              <a:off x="3831248" y="2441608"/>
              <a:ext cx="648657" cy="777553"/>
            </a:xfrm>
            <a:custGeom>
              <a:avLst/>
              <a:gdLst>
                <a:gd name="connsiteX0" fmla="*/ 0 w 648657"/>
                <a:gd name="connsiteY0" fmla="*/ 777553 h 777553"/>
                <a:gd name="connsiteX1" fmla="*/ 255474 w 648657"/>
                <a:gd name="connsiteY1" fmla="*/ 0 h 777553"/>
                <a:gd name="connsiteX2" fmla="*/ 648657 w 648657"/>
                <a:gd name="connsiteY2" fmla="*/ 713937 h 777553"/>
                <a:gd name="connsiteX3" fmla="*/ 0 w 648657"/>
                <a:gd name="connsiteY3" fmla="*/ 777553 h 77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657" h="777553">
                  <a:moveTo>
                    <a:pt x="0" y="777553"/>
                  </a:moveTo>
                  <a:lnTo>
                    <a:pt x="255474" y="0"/>
                  </a:lnTo>
                  <a:lnTo>
                    <a:pt x="648657" y="713937"/>
                  </a:lnTo>
                  <a:lnTo>
                    <a:pt x="0" y="777553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</p:grpSp>
      <p:sp>
        <p:nvSpPr>
          <p:cNvPr id="38" name="Espaço Reservado para Imagem 3">
            <a:extLst>
              <a:ext uri="{FF2B5EF4-FFF2-40B4-BE49-F238E27FC236}">
                <a16:creationId xmlns:a16="http://schemas.microsoft.com/office/drawing/2014/main" id="{EC82E52C-5E33-5942-8474-7ED4354EC95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405874" y="4835817"/>
            <a:ext cx="691688" cy="691688"/>
          </a:xfrm>
        </p:spPr>
        <p:txBody>
          <a:bodyPr rtlCol="0"/>
          <a:lstStyle>
            <a:lvl1pPr marL="0" indent="0">
              <a:buNone/>
              <a:defRPr sz="1400"/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39" name="Espaço Reservado para Imagem 3">
            <a:extLst>
              <a:ext uri="{FF2B5EF4-FFF2-40B4-BE49-F238E27FC236}">
                <a16:creationId xmlns:a16="http://schemas.microsoft.com/office/drawing/2014/main" id="{07EC0147-5BE6-9248-BF42-BD99608F459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405874" y="3271181"/>
            <a:ext cx="691688" cy="691688"/>
          </a:xfrm>
        </p:spPr>
        <p:txBody>
          <a:bodyPr rtlCol="0"/>
          <a:lstStyle>
            <a:lvl1pPr marL="0" indent="0">
              <a:buNone/>
              <a:defRPr sz="1400"/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40" name="Espaço Reservado para Imagem 3">
            <a:extLst>
              <a:ext uri="{FF2B5EF4-FFF2-40B4-BE49-F238E27FC236}">
                <a16:creationId xmlns:a16="http://schemas.microsoft.com/office/drawing/2014/main" id="{2B8E1942-1472-BC49-A624-3A31190A69E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405874" y="1706545"/>
            <a:ext cx="691688" cy="691688"/>
          </a:xfrm>
        </p:spPr>
        <p:txBody>
          <a:bodyPr rtlCol="0"/>
          <a:lstStyle>
            <a:lvl1pPr marL="0" indent="0">
              <a:buNone/>
              <a:defRPr sz="1400"/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2821915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to Digi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rma livre: Forma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37" name="Forma livre: Forma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0725BC56-C7B6-400F-80F9-3F968E2CAE0E}"/>
              </a:ext>
            </a:extLst>
          </p:cNvPr>
          <p:cNvGrpSpPr/>
          <p:nvPr userDrawn="1"/>
        </p:nvGrpSpPr>
        <p:grpSpPr>
          <a:xfrm>
            <a:off x="3383603" y="1013721"/>
            <a:ext cx="7749965" cy="5100743"/>
            <a:chOff x="510812" y="938373"/>
            <a:chExt cx="8073393" cy="5313612"/>
          </a:xfrm>
        </p:grpSpPr>
        <p:sp>
          <p:nvSpPr>
            <p:cNvPr id="44" name="Retângulo arredondado 15">
              <a:extLst>
                <a:ext uri="{FF2B5EF4-FFF2-40B4-BE49-F238E27FC236}">
                  <a16:creationId xmlns:a16="http://schemas.microsoft.com/office/drawing/2014/main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pt-BR"/>
            </a:p>
          </p:txBody>
        </p:sp>
        <p:sp>
          <p:nvSpPr>
            <p:cNvPr id="45" name="Retângulo arredondado 15">
              <a:extLst>
                <a:ext uri="{FF2B5EF4-FFF2-40B4-BE49-F238E27FC236}">
                  <a16:creationId xmlns:a16="http://schemas.microsoft.com/office/drawing/2014/main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47" name="Retângulo arredondado 15">
              <a:extLst>
                <a:ext uri="{FF2B5EF4-FFF2-40B4-BE49-F238E27FC236}">
                  <a16:creationId xmlns:a16="http://schemas.microsoft.com/office/drawing/2014/main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48" name="Retângulo arredondado 15">
              <a:extLst>
                <a:ext uri="{FF2B5EF4-FFF2-40B4-BE49-F238E27FC236}">
                  <a16:creationId xmlns:a16="http://schemas.microsoft.com/office/drawing/2014/main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pt-BR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pt-BR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pt-BR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pt-BR"/>
            </a:p>
          </p:txBody>
        </p:sp>
      </p:grp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951603" cy="2196235"/>
          </a:xfrm>
        </p:spPr>
        <p:txBody>
          <a:bodyPr rtlCol="0" anchor="b"/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429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096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763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Texto destacado pode ir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Clique para editar o estilo do título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Adicionar um rodapé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‹#›</a:t>
            </a:fld>
            <a:endParaRPr lang="pt-BR"/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92796" y="1376357"/>
            <a:ext cx="6333545" cy="4379625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/>
              <a:t>Inserir ou arrastar e soltar a imagem aqui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5FD3B7C-17C6-4327-986C-A8A6D6EC1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3509766"/>
            <a:ext cx="2951163" cy="2322709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336286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 Marcadores de Imagem de Colu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139FC94F-AE30-1048-843A-295FA302AC56}"/>
              </a:ext>
            </a:extLst>
          </p:cNvPr>
          <p:cNvSpPr>
            <a:spLocks noChangeAspect="1"/>
          </p:cNvSpPr>
          <p:nvPr userDrawn="1"/>
        </p:nvSpPr>
        <p:spPr>
          <a:xfrm>
            <a:off x="829415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037F3B8-BD34-EA4F-A1C0-4006B373159E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A1CF33D-645D-E940-8FF4-6178A32A19A2}"/>
              </a:ext>
            </a:extLst>
          </p:cNvPr>
          <p:cNvSpPr>
            <a:spLocks noChangeAspect="1"/>
          </p:cNvSpPr>
          <p:nvPr userDrawn="1"/>
        </p:nvSpPr>
        <p:spPr>
          <a:xfrm>
            <a:off x="2398763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Adicionar um rodapé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‹#›</a:t>
            </a:fld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71452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/>
              <a:t>Descrição do marcador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/>
              <a:t>Descrição do marcador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69634" y="4683647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/>
              <a:t>Descrição do marcador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1453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/>
              <a:t>Marcador 2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/>
              <a:t>Marcador 3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69635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/>
              <a:t>Marcador 4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/>
              <a:t>Subcabeçalho</a:t>
            </a:r>
          </a:p>
        </p:txBody>
      </p:sp>
      <p:sp>
        <p:nvSpPr>
          <p:cNvPr id="20" name="Espaço Reservado para Imagem 3">
            <a:extLst>
              <a:ext uri="{FF2B5EF4-FFF2-40B4-BE49-F238E27FC236}">
                <a16:creationId xmlns:a16="http://schemas.microsoft.com/office/drawing/2014/main" id="{06B6D0B6-0884-CD46-A1B0-9FED03C2262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724708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21" name="Espaço Reservado para Imagem 3">
            <a:extLst>
              <a:ext uri="{FF2B5EF4-FFF2-40B4-BE49-F238E27FC236}">
                <a16:creationId xmlns:a16="http://schemas.microsoft.com/office/drawing/2014/main" id="{BAAC12A0-90C3-984B-A8FC-7EB4AA432E3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672402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22" name="Espaço Reservado para Imagem 3">
            <a:extLst>
              <a:ext uri="{FF2B5EF4-FFF2-40B4-BE49-F238E27FC236}">
                <a16:creationId xmlns:a16="http://schemas.microsoft.com/office/drawing/2014/main" id="{51565942-8816-734B-BEEE-1258F13B66D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621493" y="2358090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E89A9401-F929-4643-8E57-C9D57CA5E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922257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úmeros Grandes, Opçã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730F7266-25A0-4B3A-A8CE-F083ECC9D4C6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 userDrawn="1">
            <p:ph sz="half" idx="1"/>
          </p:nvPr>
        </p:nvSpPr>
        <p:spPr>
          <a:xfrm>
            <a:off x="906843" y="3429050"/>
            <a:ext cx="4522314" cy="2762949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Adicionar um rodapé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‹#›</a:t>
            </a:fld>
            <a:endParaRPr lang="pt-BR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6774740" y="3429000"/>
            <a:ext cx="4522407" cy="276225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FEF984BB-176D-4924-ADAD-52FBC95B07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6463" y="2278063"/>
            <a:ext cx="4522787" cy="885825"/>
          </a:xfrm>
        </p:spPr>
        <p:txBody>
          <a:bodyPr rtlCol="0" anchor="ctr"/>
          <a:lstStyle>
            <a:lvl1pPr marL="0" indent="0">
              <a:buNone/>
              <a:defRPr sz="8000" b="1">
                <a:latin typeface="+mj-lt"/>
              </a:defRPr>
            </a:lvl1pPr>
            <a:lvl2pPr marL="266700" indent="0">
              <a:buNone/>
              <a:defRPr sz="8000">
                <a:latin typeface="+mj-lt"/>
              </a:defRPr>
            </a:lvl2pPr>
            <a:lvl3pPr marL="542925" indent="0">
              <a:buNone/>
              <a:defRPr sz="8000">
                <a:latin typeface="+mj-lt"/>
              </a:defRPr>
            </a:lvl3pPr>
            <a:lvl4pPr marL="809625" indent="0">
              <a:buNone/>
              <a:defRPr sz="8000">
                <a:latin typeface="+mj-lt"/>
              </a:defRPr>
            </a:lvl4pPr>
            <a:lvl5pPr marL="1076325" indent="0">
              <a:buNone/>
              <a:defRPr sz="8000">
                <a:latin typeface="+mj-lt"/>
              </a:defRPr>
            </a:lvl5pPr>
          </a:lstStyle>
          <a:p>
            <a:pPr lvl="0" rtl="0"/>
            <a:r>
              <a:rPr lang="pt-BR"/>
              <a:t>1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C59BE1D7-885A-4749-99BA-6909D64AF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62750" y="2278063"/>
            <a:ext cx="4522787" cy="885825"/>
          </a:xfrm>
        </p:spPr>
        <p:txBody>
          <a:bodyPr rtlCol="0" anchor="ctr"/>
          <a:lstStyle>
            <a:lvl1pPr marL="0" indent="0">
              <a:buNone/>
              <a:defRPr sz="8000" b="1" i="0">
                <a:latin typeface="+mj-lt"/>
              </a:defRPr>
            </a:lvl1pPr>
          </a:lstStyle>
          <a:p>
            <a:pPr lvl="0" rtl="0"/>
            <a:r>
              <a:rPr lang="pt-BR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764496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Adicionar um rodapé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‹#›</a:t>
            </a:fld>
            <a:endParaRPr lang="pt-BR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84325"/>
            <a:ext cx="5472113" cy="4606925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152525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nas Demarca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Adicionar um rodapé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‹#›</a:t>
            </a:fld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/>
              <a:t>Subcabeçalho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4236" y="1647240"/>
            <a:ext cx="2975578" cy="648000"/>
          </a:xfrm>
          <a:ln>
            <a:solidFill>
              <a:schemeClr val="accent1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pt-BR"/>
              <a:t>Título da seção 1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08336" y="1647040"/>
            <a:ext cx="2975578" cy="648000"/>
          </a:xfrm>
          <a:ln>
            <a:solidFill>
              <a:schemeClr val="accent2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 rtl="0"/>
            <a:r>
              <a:rPr lang="pt-BR"/>
              <a:t>Título da seção 2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83986" y="1647240"/>
            <a:ext cx="2975578" cy="648000"/>
          </a:xfrm>
          <a:ln>
            <a:solidFill>
              <a:schemeClr val="accent3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 rtl="0"/>
            <a:r>
              <a:rPr lang="pt-BR"/>
              <a:t>Título da seção 3</a:t>
            </a:r>
          </a:p>
        </p:txBody>
      </p:sp>
    </p:spTree>
    <p:extLst>
      <p:ext uri="{BB962C8B-B14F-4D97-AF65-F5344CB8AC3E}">
        <p14:creationId xmlns:p14="http://schemas.microsoft.com/office/powerpoint/2010/main" val="3755733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do t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Clique para editar o estilo do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‹#›</a:t>
            </a:fld>
            <a:endParaRPr lang="pt-BR"/>
          </a:p>
        </p:txBody>
      </p:sp>
      <p:sp>
        <p:nvSpPr>
          <p:cNvPr id="13" name="Espaço Reservado para Texto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/>
              <a:t>Subcabeçalho</a:t>
            </a:r>
          </a:p>
        </p:txBody>
      </p:sp>
      <p:cxnSp>
        <p:nvCxnSpPr>
          <p:cNvPr id="15" name="Conector de seta em linha reta 14">
            <a:extLst>
              <a:ext uri="{FF2B5EF4-FFF2-40B4-BE49-F238E27FC236}">
                <a16:creationId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ço Reservado para Texto 10">
            <a:extLst>
              <a:ext uri="{FF2B5EF4-FFF2-40B4-BE49-F238E27FC236}">
                <a16:creationId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/>
              <a:t>Ano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/>
              <a:t>MM</a:t>
            </a:r>
          </a:p>
        </p:txBody>
      </p:sp>
      <p:sp>
        <p:nvSpPr>
          <p:cNvPr id="21" name="Espaço Reservado para Texto 10">
            <a:extLst>
              <a:ext uri="{FF2B5EF4-FFF2-40B4-BE49-F238E27FC236}">
                <a16:creationId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/>
              <a:t>MM</a:t>
            </a:r>
          </a:p>
        </p:txBody>
      </p:sp>
      <p:sp>
        <p:nvSpPr>
          <p:cNvPr id="22" name="Espaço Reservado para Texto 10">
            <a:extLst>
              <a:ext uri="{FF2B5EF4-FFF2-40B4-BE49-F238E27FC236}">
                <a16:creationId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/>
              <a:t>MM</a:t>
            </a:r>
          </a:p>
        </p:txBody>
      </p:sp>
      <p:sp>
        <p:nvSpPr>
          <p:cNvPr id="25" name="Espaço Reservado para Texto 10">
            <a:extLst>
              <a:ext uri="{FF2B5EF4-FFF2-40B4-BE49-F238E27FC236}">
                <a16:creationId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/>
              <a:t>MM</a:t>
            </a:r>
          </a:p>
        </p:txBody>
      </p:sp>
      <p:sp>
        <p:nvSpPr>
          <p:cNvPr id="26" name="Espaço Reservado para Texto 10">
            <a:extLst>
              <a:ext uri="{FF2B5EF4-FFF2-40B4-BE49-F238E27FC236}">
                <a16:creationId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/>
              <a:t>Ano</a:t>
            </a:r>
          </a:p>
        </p:txBody>
      </p:sp>
      <p:sp>
        <p:nvSpPr>
          <p:cNvPr id="28" name="Espaço Reservado para Texto 10">
            <a:extLst>
              <a:ext uri="{FF2B5EF4-FFF2-40B4-BE49-F238E27FC236}">
                <a16:creationId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/>
              <a:t>MM</a:t>
            </a:r>
          </a:p>
        </p:txBody>
      </p:sp>
      <p:sp>
        <p:nvSpPr>
          <p:cNvPr id="30" name="Espaço Reservado para Texto 10">
            <a:extLst>
              <a:ext uri="{FF2B5EF4-FFF2-40B4-BE49-F238E27FC236}">
                <a16:creationId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/>
              <a:t>MM</a:t>
            </a:r>
          </a:p>
        </p:txBody>
      </p:sp>
      <p:sp>
        <p:nvSpPr>
          <p:cNvPr id="31" name="Espaço Reservado para Texto 10">
            <a:extLst>
              <a:ext uri="{FF2B5EF4-FFF2-40B4-BE49-F238E27FC236}">
                <a16:creationId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/>
              <a:t>MM</a:t>
            </a:r>
          </a:p>
        </p:txBody>
      </p:sp>
      <p:sp>
        <p:nvSpPr>
          <p:cNvPr id="32" name="Espaço Reservado para Texto 10">
            <a:extLst>
              <a:ext uri="{FF2B5EF4-FFF2-40B4-BE49-F238E27FC236}">
                <a16:creationId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/>
              <a:t>MM</a:t>
            </a:r>
          </a:p>
        </p:txBody>
      </p:sp>
      <p:sp>
        <p:nvSpPr>
          <p:cNvPr id="33" name="Espaço Reservado para Texto 10">
            <a:extLst>
              <a:ext uri="{FF2B5EF4-FFF2-40B4-BE49-F238E27FC236}">
                <a16:creationId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/>
              <a:t>MM</a:t>
            </a:r>
          </a:p>
        </p:txBody>
      </p:sp>
      <p:sp>
        <p:nvSpPr>
          <p:cNvPr id="34" name="Espaço Reservado para Texto 10">
            <a:extLst>
              <a:ext uri="{FF2B5EF4-FFF2-40B4-BE49-F238E27FC236}">
                <a16:creationId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/>
              <a:t>MM</a:t>
            </a:r>
          </a:p>
        </p:txBody>
      </p:sp>
      <p:sp>
        <p:nvSpPr>
          <p:cNvPr id="35" name="Espaço Reservado para Texto 10">
            <a:extLst>
              <a:ext uri="{FF2B5EF4-FFF2-40B4-BE49-F238E27FC236}">
                <a16:creationId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/>
              <a:t>MM</a:t>
            </a:r>
          </a:p>
        </p:txBody>
      </p:sp>
      <p:sp>
        <p:nvSpPr>
          <p:cNvPr id="36" name="Espaço Reservado para Texto 10">
            <a:extLst>
              <a:ext uri="{FF2B5EF4-FFF2-40B4-BE49-F238E27FC236}">
                <a16:creationId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/>
              <a:t>MM</a:t>
            </a:r>
          </a:p>
        </p:txBody>
      </p:sp>
      <p:sp>
        <p:nvSpPr>
          <p:cNvPr id="37" name="Espaço Reservado para Texto 10">
            <a:extLst>
              <a:ext uri="{FF2B5EF4-FFF2-40B4-BE49-F238E27FC236}">
                <a16:creationId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/>
              <a:t>MM</a:t>
            </a:r>
          </a:p>
        </p:txBody>
      </p:sp>
      <p:sp>
        <p:nvSpPr>
          <p:cNvPr id="38" name="Espaço Reservado para Texto 10">
            <a:extLst>
              <a:ext uri="{FF2B5EF4-FFF2-40B4-BE49-F238E27FC236}">
                <a16:creationId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/>
              <a:t>MM</a:t>
            </a:r>
          </a:p>
        </p:txBody>
      </p:sp>
      <p:sp>
        <p:nvSpPr>
          <p:cNvPr id="39" name="Espaço Reservado para Texto 10">
            <a:extLst>
              <a:ext uri="{FF2B5EF4-FFF2-40B4-BE49-F238E27FC236}">
                <a16:creationId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/>
              <a:t>MM</a:t>
            </a:r>
          </a:p>
        </p:txBody>
      </p:sp>
      <p:sp>
        <p:nvSpPr>
          <p:cNvPr id="40" name="Espaço Reservado para Texto 10">
            <a:extLst>
              <a:ext uri="{FF2B5EF4-FFF2-40B4-BE49-F238E27FC236}">
                <a16:creationId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/>
              <a:t>MM</a:t>
            </a:r>
          </a:p>
        </p:txBody>
      </p:sp>
      <p:sp>
        <p:nvSpPr>
          <p:cNvPr id="41" name="Espaço Reservado para Texto 10">
            <a:extLst>
              <a:ext uri="{FF2B5EF4-FFF2-40B4-BE49-F238E27FC236}">
                <a16:creationId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/>
              <a:t>MM</a:t>
            </a:r>
          </a:p>
        </p:txBody>
      </p:sp>
      <p:sp>
        <p:nvSpPr>
          <p:cNvPr id="42" name="Espaço Reservado para Texto 10">
            <a:extLst>
              <a:ext uri="{FF2B5EF4-FFF2-40B4-BE49-F238E27FC236}">
                <a16:creationId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/>
              <a:t>MM</a:t>
            </a:r>
          </a:p>
        </p:txBody>
      </p:sp>
      <p:sp>
        <p:nvSpPr>
          <p:cNvPr id="43" name="Espaço Reservado para Texto 10">
            <a:extLst>
              <a:ext uri="{FF2B5EF4-FFF2-40B4-BE49-F238E27FC236}">
                <a16:creationId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/>
              <a:t>MM</a:t>
            </a:r>
          </a:p>
        </p:txBody>
      </p:sp>
      <p:sp>
        <p:nvSpPr>
          <p:cNvPr id="44" name="Espaço Reservado para Texto 10">
            <a:extLst>
              <a:ext uri="{FF2B5EF4-FFF2-40B4-BE49-F238E27FC236}">
                <a16:creationId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/>
              <a:t>MM</a:t>
            </a:r>
          </a:p>
        </p:txBody>
      </p:sp>
      <p:sp>
        <p:nvSpPr>
          <p:cNvPr id="45" name="Espaço Reservado para Texto 10">
            <a:extLst>
              <a:ext uri="{FF2B5EF4-FFF2-40B4-BE49-F238E27FC236}">
                <a16:creationId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/>
              <a:t>MM</a:t>
            </a:r>
          </a:p>
        </p:txBody>
      </p:sp>
      <p:sp>
        <p:nvSpPr>
          <p:cNvPr id="46" name="Espaço Reservado para Texto 10">
            <a:extLst>
              <a:ext uri="{FF2B5EF4-FFF2-40B4-BE49-F238E27FC236}">
                <a16:creationId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/>
              <a:t>MM</a:t>
            </a:r>
          </a:p>
        </p:txBody>
      </p:sp>
      <p:sp>
        <p:nvSpPr>
          <p:cNvPr id="47" name="Espaço Reservado para Texto 10">
            <a:extLst>
              <a:ext uri="{FF2B5EF4-FFF2-40B4-BE49-F238E27FC236}">
                <a16:creationId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/>
              <a:t>MM</a:t>
            </a:r>
          </a:p>
        </p:txBody>
      </p:sp>
      <p:sp>
        <p:nvSpPr>
          <p:cNvPr id="48" name="Espaço Reservado para Texto 10">
            <a:extLst>
              <a:ext uri="{FF2B5EF4-FFF2-40B4-BE49-F238E27FC236}">
                <a16:creationId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/>
              <a:t>MM</a:t>
            </a:r>
          </a:p>
        </p:txBody>
      </p:sp>
      <p:sp>
        <p:nvSpPr>
          <p:cNvPr id="49" name="Espaço Reservado para Texto 3">
            <a:extLst>
              <a:ext uri="{FF2B5EF4-FFF2-40B4-BE49-F238E27FC236}">
                <a16:creationId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rtlCol="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/>
              <a:t>Título do item</a:t>
            </a:r>
          </a:p>
        </p:txBody>
      </p:sp>
      <p:sp>
        <p:nvSpPr>
          <p:cNvPr id="50" name="Espaço Reservado para Texto 36">
            <a:extLst>
              <a:ext uri="{FF2B5EF4-FFF2-40B4-BE49-F238E27FC236}">
                <a16:creationId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/>
              <a:t>Mês, Ano</a:t>
            </a:r>
          </a:p>
        </p:txBody>
      </p:sp>
    </p:spTree>
    <p:extLst>
      <p:ext uri="{BB962C8B-B14F-4D97-AF65-F5344CB8AC3E}">
        <p14:creationId xmlns:p14="http://schemas.microsoft.com/office/powerpoint/2010/main" val="906707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 de 3 Memb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Clique para editar o estilo do título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Adicionar um rodapé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‹#›</a:t>
            </a:fld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3945" y="3995705"/>
            <a:ext cx="1964171" cy="216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pt-BR"/>
              <a:t>Título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5887" y="3995705"/>
            <a:ext cx="1964171" cy="216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pt-BR"/>
              <a:t>Título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07829" y="3991240"/>
            <a:ext cx="1964171" cy="216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pt-BR"/>
              <a:t>Título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03945" y="3424428"/>
            <a:ext cx="1964170" cy="504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/>
              <a:t>Nome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5887" y="3424428"/>
            <a:ext cx="1964171" cy="504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/>
              <a:t>Nome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07830" y="3424428"/>
            <a:ext cx="1964170" cy="504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/>
              <a:t>Nome</a:t>
            </a:r>
          </a:p>
        </p:txBody>
      </p:sp>
      <p:sp>
        <p:nvSpPr>
          <p:cNvPr id="24" name="Espaço Reservado para Imagem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1800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25" name="Espaço Reservado para Imagem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283742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26" name="Espaço Reservado para Imagem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35683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/>
              <a:t>Subcabeçalho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47CA876-2153-4136-850D-EE098BDC24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03945" y="4311393"/>
            <a:ext cx="1964172" cy="1130300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/>
              <a:t>Biografia curta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969B21C2-C689-49C2-B45F-14C5C53A58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55887" y="4311393"/>
            <a:ext cx="1963737" cy="1130300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pt-BR"/>
              <a:t>Biografia curta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E33D8E11-F7FD-4AD9-BEC6-78C6500F817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07829" y="4311393"/>
            <a:ext cx="1981200" cy="1138238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pt-BR"/>
              <a:t>Biografia curta</a:t>
            </a:r>
          </a:p>
        </p:txBody>
      </p:sp>
    </p:spTree>
    <p:extLst>
      <p:ext uri="{BB962C8B-B14F-4D97-AF65-F5344CB8AC3E}">
        <p14:creationId xmlns:p14="http://schemas.microsoft.com/office/powerpoint/2010/main" val="36241199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 de 6 Memb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Clique para editar o estilo do título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Adicionar um rodapé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‹#›</a:t>
            </a:fld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0113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/>
              <a:t>Título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426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/>
              <a:t>Título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739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/>
              <a:t>Título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5052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/>
              <a:t>Título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/>
              <a:t>Nome completo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0113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/>
              <a:t>Nome completo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426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/>
              <a:t>Nome completo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6739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/>
              <a:t>Nome completo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5052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/>
              <a:t>Nome completo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800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/>
              <a:t>Título</a:t>
            </a:r>
          </a:p>
        </p:txBody>
      </p:sp>
      <p:sp>
        <p:nvSpPr>
          <p:cNvPr id="23" name="Espaço Reservado para Imagem 22">
            <a:extLst>
              <a:ext uri="{FF2B5EF4-FFF2-40B4-BE49-F238E27FC236}">
                <a16:creationId xmlns:a16="http://schemas.microsoft.com/office/drawing/2014/main" id="{4089E01F-0C47-4C6A-A9A8-A1A7E470F31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7088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24" name="Espaço Reservado para Imagem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62540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25" name="Espaço Reservado para Imagem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33714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26" name="Espaço Reservado para Imagem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42027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27" name="Espaço Reservado para Imagem 22">
            <a:extLst>
              <a:ext uri="{FF2B5EF4-FFF2-40B4-BE49-F238E27FC236}">
                <a16:creationId xmlns:a16="http://schemas.microsoft.com/office/drawing/2014/main" id="{B765F5D3-7CB7-4E55-8217-E9EEA9F2945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350340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20" name="Espaço Reservado para Imagem 22">
            <a:extLst>
              <a:ext uri="{FF2B5EF4-FFF2-40B4-BE49-F238E27FC236}">
                <a16:creationId xmlns:a16="http://schemas.microsoft.com/office/drawing/2014/main" id="{8CB2CA38-4C7F-4D6B-9B34-606F1A007A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25865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3363" y="3925888"/>
            <a:ext cx="1800000" cy="504825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pt-BR"/>
              <a:t>Nome completo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3363" y="4505325"/>
            <a:ext cx="1800000" cy="900113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lvl="0" rtl="0"/>
            <a:r>
              <a:rPr lang="pt-BR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1503510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32" name="Espaço Reservado para Imagem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4" y="86714"/>
            <a:ext cx="6009285" cy="6684572"/>
          </a:xfr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/>
              <a:t>Inserir ou arrastar e soltar a imagem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rtlCol="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</a:t>
            </a:r>
            <a:br>
              <a:rPr lang="pt-BR"/>
            </a:br>
            <a:r>
              <a:rPr lang="pt-BR"/>
              <a:t>Estilo do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de subtítulo Mestre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‹#›</a:t>
            </a:fld>
            <a:endParaRPr lang="pt-BR"/>
          </a:p>
        </p:txBody>
      </p:sp>
      <p:sp>
        <p:nvSpPr>
          <p:cNvPr id="6" name="Caixa de texto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pt-BR" sz="12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4743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 e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Clique para editar o estilo do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‹#›</a:t>
            </a:fld>
            <a:endParaRPr lang="pt-BR"/>
          </a:p>
        </p:txBody>
      </p:sp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0" name="Forma livre: Forma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4" name="Forma livre: Forma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3" name="Espaço Reservado para Texto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/>
              <a:t>Subcabeçalho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B29137C9-7B18-454C-AB56-2B4631DFE59D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Clique para editar o estilo do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‹#›</a:t>
            </a:fld>
            <a:endParaRPr lang="pt-BR"/>
          </a:p>
        </p:txBody>
      </p:sp>
      <p:sp>
        <p:nvSpPr>
          <p:cNvPr id="24" name="Forma livre: Forma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2" name="Forma livre: Forma 21">
            <a:extLst>
              <a:ext uri="{FF2B5EF4-FFF2-40B4-BE49-F238E27FC236}">
                <a16:creationId xmlns:a16="http://schemas.microsoft.com/office/drawing/2014/main" id="{9AACAC53-33A6-4BBC-8C68-0C56D0B39F57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ED86A7C4-9F1E-4F96-8AD9-5B75BEE364BE}"/>
              </a:ext>
            </a:extLst>
          </p:cNvPr>
          <p:cNvSpPr/>
          <p:nvPr userDrawn="1"/>
        </p:nvSpPr>
        <p:spPr>
          <a:xfrm rot="13336516">
            <a:off x="10313236" y="1084299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B63BFE72-A1DE-4CFE-9B52-553C99D52699}"/>
              </a:ext>
            </a:extLst>
          </p:cNvPr>
          <p:cNvSpPr/>
          <p:nvPr userDrawn="1"/>
        </p:nvSpPr>
        <p:spPr>
          <a:xfrm rot="5738060">
            <a:off x="9844293" y="1032301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9C266CD9-D77B-4B4D-8673-531E2784C610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89658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, sem elementos gráfic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Clique para editar o estilo do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3350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brig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spaço Reservado para Imagem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/>
              <a:t>Inserir ou arrastar e soltar a imagem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Obrigado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 rtlCol="0"/>
          <a:lstStyle>
            <a:lvl1pPr marL="0" indent="0" algn="r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de subtítulo Mestre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/>
              <a:t>Número de Contato</a:t>
            </a:r>
          </a:p>
        </p:txBody>
      </p:sp>
      <p:sp>
        <p:nvSpPr>
          <p:cNvPr id="9" name="Espaço Reservado para Texto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/>
              <a:t>Contato por Email ou Mídia Social</a:t>
            </a:r>
          </a:p>
        </p:txBody>
      </p:sp>
      <p:sp>
        <p:nvSpPr>
          <p:cNvPr id="8" name="Espaço Reservado para Imagem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Logotipo</a:t>
            </a:r>
          </a:p>
        </p:txBody>
      </p:sp>
      <p:sp>
        <p:nvSpPr>
          <p:cNvPr id="10" name="Espaço Reservado para Texto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/>
              <a:t>Endereço do Site</a:t>
            </a:r>
          </a:p>
        </p:txBody>
      </p:sp>
    </p:spTree>
    <p:extLst>
      <p:ext uri="{BB962C8B-B14F-4D97-AF65-F5344CB8AC3E}">
        <p14:creationId xmlns:p14="http://schemas.microsoft.com/office/powerpoint/2010/main" val="3475950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e Imagem Gran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000" y="3517901"/>
            <a:ext cx="6012000" cy="1409700"/>
          </a:xfrm>
          <a:solidFill>
            <a:schemeClr val="tx1"/>
          </a:solidFill>
        </p:spPr>
        <p:txBody>
          <a:bodyPr lIns="288000" rIns="432000" bIns="144000" rtlCol="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</a:t>
            </a:r>
            <a:br>
              <a:rPr lang="pt-BR"/>
            </a:br>
            <a:r>
              <a:rPr lang="pt-BR"/>
              <a:t>Estilo do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000" y="4927600"/>
            <a:ext cx="6012000" cy="1845743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de subtítulo Mestre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‹#›</a:t>
            </a:fld>
            <a:endParaRPr lang="pt-BR"/>
          </a:p>
        </p:txBody>
      </p:sp>
      <p:sp>
        <p:nvSpPr>
          <p:cNvPr id="6" name="Caixa de texto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pt-BR" sz="12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2" name="Espaço Reservado para Imagem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000" y="86714"/>
            <a:ext cx="6009285" cy="3431187"/>
          </a:xfrm>
          <a:solidFill>
            <a:srgbClr val="333333"/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/>
              <a:t>Inserir ou arrastar e soltar a imagem aqui</a:t>
            </a:r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ED5F0C9D-A08F-4539-BA26-61D24BBE6E9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4680000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60728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11340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Clique para editar o estilo do título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Adicionar um rodapé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‹#›</a:t>
            </a:fld>
            <a:endParaRPr lang="pt-BR"/>
          </a:p>
        </p:txBody>
      </p:sp>
      <p:sp>
        <p:nvSpPr>
          <p:cNvPr id="24" name="Forma livre: Forma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37" name="Forma livre: Forma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472000" cy="504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Adicionar um rodapé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‹#›</a:t>
            </a:fld>
            <a:endParaRPr lang="pt-BR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152525"/>
            <a:ext cx="5472113" cy="5038725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60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Adicionar um rodapé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‹#›</a:t>
            </a:fld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152000"/>
            <a:ext cx="3600450" cy="5038725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16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Adicionar um rodapé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‹#›</a:t>
            </a:fld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152525"/>
            <a:ext cx="2160588" cy="5038725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148060"/>
            <a:ext cx="2160588" cy="5038725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152525"/>
            <a:ext cx="2160588" cy="5038725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m dos 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2041BFF2-BC3B-3145-940D-004809E5A80A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9906F5C-A183-DF45-AE48-C1D611CDC98D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9CFF2EB-CD95-EA4D-810E-C9F8127071FE}"/>
              </a:ext>
            </a:extLst>
          </p:cNvPr>
          <p:cNvSpPr>
            <a:spLocks noChangeAspect="1"/>
          </p:cNvSpPr>
          <p:nvPr userDrawn="1"/>
        </p:nvSpPr>
        <p:spPr>
          <a:xfrm>
            <a:off x="7639529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E120266-68E0-504A-B1C8-F3369F5AF7C0}"/>
              </a:ext>
            </a:extLst>
          </p:cNvPr>
          <p:cNvSpPr>
            <a:spLocks noChangeAspect="1"/>
          </p:cNvSpPr>
          <p:nvPr userDrawn="1"/>
        </p:nvSpPr>
        <p:spPr>
          <a:xfrm>
            <a:off x="9933998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FB4A810-8614-AD44-B362-CE45C8C679CE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Clique para editar o estilo do título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Adicionar um rodapé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‹#›</a:t>
            </a:fld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/>
              <a:t>Descrição do marcador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/>
              <a:t>Descrição do marcador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5012" y="4683647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/>
              <a:t>Descrição do marcador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09481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/>
              <a:t>Descrição do marcador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/>
              <a:t>Marcador 1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/>
              <a:t>Marcador 2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/>
              <a:t>Marcador 3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5013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/>
              <a:t>Marcador 4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09481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/>
              <a:t>Marcador 5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/>
              <a:t>Descrição do marcador</a:t>
            </a:r>
          </a:p>
        </p:txBody>
      </p:sp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B0B1F8F6-73A5-F142-8A28-094DA998B5F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32" name="Espaço Reservado para Imagem 3">
            <a:extLst>
              <a:ext uri="{FF2B5EF4-FFF2-40B4-BE49-F238E27FC236}">
                <a16:creationId xmlns:a16="http://schemas.microsoft.com/office/drawing/2014/main" id="{F78A887E-89A6-244C-8AA4-484FE535876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33" name="Espaço Reservado para Imagem 3">
            <a:extLst>
              <a:ext uri="{FF2B5EF4-FFF2-40B4-BE49-F238E27FC236}">
                <a16:creationId xmlns:a16="http://schemas.microsoft.com/office/drawing/2014/main" id="{52B18661-99A8-214A-A089-09F11F1EB5C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34" name="Espaço Reservado para Imagem 3">
            <a:extLst>
              <a:ext uri="{FF2B5EF4-FFF2-40B4-BE49-F238E27FC236}">
                <a16:creationId xmlns:a16="http://schemas.microsoft.com/office/drawing/2014/main" id="{69D5F0B5-DE10-D646-9244-6B4289E7793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967620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35" name="Espaço Reservado para Imagem 3">
            <a:extLst>
              <a:ext uri="{FF2B5EF4-FFF2-40B4-BE49-F238E27FC236}">
                <a16:creationId xmlns:a16="http://schemas.microsoft.com/office/drawing/2014/main" id="{72B87CCD-6D17-844B-87EF-F8BC69D79B0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261341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198802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 Marcadores de imagem à esqu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019D3C0C-316D-A045-BC1B-D508718E47A9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6D90BAC-4672-454F-9B98-7A6F31D7B3F7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1146660-9CB0-D241-ACBC-5C0A9FC8AD1A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7" name="Espaço Reservado para Imagem 3">
            <a:extLst>
              <a:ext uri="{FF2B5EF4-FFF2-40B4-BE49-F238E27FC236}">
                <a16:creationId xmlns:a16="http://schemas.microsoft.com/office/drawing/2014/main" id="{831AC394-0DDA-6F4A-B2D3-6D95CD86648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28" name="Espaço Reservado para Imagem 3">
            <a:extLst>
              <a:ext uri="{FF2B5EF4-FFF2-40B4-BE49-F238E27FC236}">
                <a16:creationId xmlns:a16="http://schemas.microsoft.com/office/drawing/2014/main" id="{B1A58D5B-A4BA-F446-90DA-1B6B207869A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29" name="Espaço Reservado para Imagem 3">
            <a:extLst>
              <a:ext uri="{FF2B5EF4-FFF2-40B4-BE49-F238E27FC236}">
                <a16:creationId xmlns:a16="http://schemas.microsoft.com/office/drawing/2014/main" id="{7912C149-C249-1940-AF83-360853E78C2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7632650" y="86714"/>
            <a:ext cx="4472635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41" name="Espaço Reservado para Imagem 40">
            <a:extLst>
              <a:ext uri="{FF2B5EF4-FFF2-40B4-BE49-F238E27FC236}">
                <a16:creationId xmlns:a16="http://schemas.microsoft.com/office/drawing/2014/main" id="{5BDD2BB3-B6A3-404C-846E-13E06B2F166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632650" y="86714"/>
            <a:ext cx="4472635" cy="6478538"/>
          </a:xfrm>
          <a:custGeom>
            <a:avLst/>
            <a:gdLst>
              <a:gd name="connsiteX0" fmla="*/ 376782 w 4559351"/>
              <a:gd name="connsiteY0" fmla="*/ 5927210 h 6604145"/>
              <a:gd name="connsiteX1" fmla="*/ 1519837 w 4559351"/>
              <a:gd name="connsiteY1" fmla="*/ 6224579 h 6604145"/>
              <a:gd name="connsiteX2" fmla="*/ 1067656 w 4559351"/>
              <a:gd name="connsiteY2" fmla="*/ 6604145 h 6604145"/>
              <a:gd name="connsiteX3" fmla="*/ 567431 w 4559351"/>
              <a:gd name="connsiteY3" fmla="*/ 6347235 h 6604145"/>
              <a:gd name="connsiteX4" fmla="*/ 3770030 w 4559351"/>
              <a:gd name="connsiteY4" fmla="*/ 4729122 h 6604145"/>
              <a:gd name="connsiteX5" fmla="*/ 3830234 w 4559351"/>
              <a:gd name="connsiteY5" fmla="*/ 4893659 h 6604145"/>
              <a:gd name="connsiteX6" fmla="*/ 3125854 w 4559351"/>
              <a:gd name="connsiteY6" fmla="*/ 4949110 h 6604145"/>
              <a:gd name="connsiteX7" fmla="*/ 3170574 w 4559351"/>
              <a:gd name="connsiteY7" fmla="*/ 4030224 h 6604145"/>
              <a:gd name="connsiteX8" fmla="*/ 3437863 w 4559351"/>
              <a:gd name="connsiteY8" fmla="*/ 4760691 h 6604145"/>
              <a:gd name="connsiteX9" fmla="*/ 2793688 w 4559351"/>
              <a:gd name="connsiteY9" fmla="*/ 4980680 h 6604145"/>
              <a:gd name="connsiteX10" fmla="*/ 2501683 w 4559351"/>
              <a:gd name="connsiteY10" fmla="*/ 5003670 h 6604145"/>
              <a:gd name="connsiteX11" fmla="*/ 0 w 4559351"/>
              <a:gd name="connsiteY11" fmla="*/ 3396395 h 6604145"/>
              <a:gd name="connsiteX12" fmla="*/ 3032435 w 4559351"/>
              <a:gd name="connsiteY12" fmla="*/ 3966867 h 6604145"/>
              <a:gd name="connsiteX13" fmla="*/ 1101460 w 4559351"/>
              <a:gd name="connsiteY13" fmla="*/ 6039845 h 6604145"/>
              <a:gd name="connsiteX14" fmla="*/ 10881 w 4559351"/>
              <a:gd name="connsiteY14" fmla="*/ 5508230 h 6604145"/>
              <a:gd name="connsiteX15" fmla="*/ 0 w 4559351"/>
              <a:gd name="connsiteY15" fmla="*/ 5475113 h 6604145"/>
              <a:gd name="connsiteX16" fmla="*/ 0 w 4559351"/>
              <a:gd name="connsiteY16" fmla="*/ 2843941 h 6604145"/>
              <a:gd name="connsiteX17" fmla="*/ 1605508 w 4559351"/>
              <a:gd name="connsiteY17" fmla="*/ 3374908 h 6604145"/>
              <a:gd name="connsiteX18" fmla="*/ 1482045 w 4559351"/>
              <a:gd name="connsiteY18" fmla="*/ 3547687 h 6604145"/>
              <a:gd name="connsiteX19" fmla="*/ 0 w 4559351"/>
              <a:gd name="connsiteY19" fmla="*/ 3206607 h 6604145"/>
              <a:gd name="connsiteX20" fmla="*/ 0 w 4559351"/>
              <a:gd name="connsiteY20" fmla="*/ 0 h 6604145"/>
              <a:gd name="connsiteX21" fmla="*/ 4559351 w 4559351"/>
              <a:gd name="connsiteY21" fmla="*/ 0 h 6604145"/>
              <a:gd name="connsiteX22" fmla="*/ 4559351 w 4559351"/>
              <a:gd name="connsiteY22" fmla="*/ 4284646 h 6604145"/>
              <a:gd name="connsiteX23" fmla="*/ 0 w 4559351"/>
              <a:gd name="connsiteY23" fmla="*/ 2645102 h 660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9351" h="6604145">
                <a:moveTo>
                  <a:pt x="376782" y="5927210"/>
                </a:moveTo>
                <a:lnTo>
                  <a:pt x="1519837" y="6224579"/>
                </a:lnTo>
                <a:lnTo>
                  <a:pt x="1067656" y="6604145"/>
                </a:lnTo>
                <a:lnTo>
                  <a:pt x="567431" y="6347235"/>
                </a:lnTo>
                <a:close/>
                <a:moveTo>
                  <a:pt x="3770030" y="4729122"/>
                </a:moveTo>
                <a:lnTo>
                  <a:pt x="3830234" y="4893659"/>
                </a:lnTo>
                <a:lnTo>
                  <a:pt x="3125854" y="4949110"/>
                </a:lnTo>
                <a:close/>
                <a:moveTo>
                  <a:pt x="3170574" y="4030224"/>
                </a:moveTo>
                <a:lnTo>
                  <a:pt x="3437863" y="4760691"/>
                </a:lnTo>
                <a:lnTo>
                  <a:pt x="2793688" y="4980680"/>
                </a:lnTo>
                <a:lnTo>
                  <a:pt x="2501683" y="5003670"/>
                </a:lnTo>
                <a:close/>
                <a:moveTo>
                  <a:pt x="0" y="3396395"/>
                </a:moveTo>
                <a:lnTo>
                  <a:pt x="3032435" y="3966867"/>
                </a:lnTo>
                <a:lnTo>
                  <a:pt x="1101460" y="6039845"/>
                </a:lnTo>
                <a:lnTo>
                  <a:pt x="10881" y="5508230"/>
                </a:lnTo>
                <a:lnTo>
                  <a:pt x="0" y="5475113"/>
                </a:lnTo>
                <a:close/>
                <a:moveTo>
                  <a:pt x="0" y="2843941"/>
                </a:moveTo>
                <a:lnTo>
                  <a:pt x="1605508" y="3374908"/>
                </a:lnTo>
                <a:lnTo>
                  <a:pt x="1482045" y="3547687"/>
                </a:lnTo>
                <a:lnTo>
                  <a:pt x="0" y="3206607"/>
                </a:lnTo>
                <a:close/>
                <a:moveTo>
                  <a:pt x="0" y="0"/>
                </a:moveTo>
                <a:lnTo>
                  <a:pt x="4559351" y="0"/>
                </a:lnTo>
                <a:lnTo>
                  <a:pt x="4559351" y="4284646"/>
                </a:lnTo>
                <a:lnTo>
                  <a:pt x="0" y="26451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/>
              <a:t>Inserir ou arrastar e soltar a imagem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Clique para editar o estilo do título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Adicionar um rodapé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/>
              <a:t>Descrição do marcador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/>
              <a:t>Descrição do marcador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/>
              <a:t>Marcador 1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/>
              <a:t>Marcador 2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/>
              <a:t>Marcador 3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/>
              <a:t>Descrição do marcador</a:t>
            </a:r>
          </a:p>
        </p:txBody>
      </p:sp>
      <p:sp>
        <p:nvSpPr>
          <p:cNvPr id="51" name="Octógono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55" name="Espaço Reservado para o Número do Slide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4313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ctógono 6">
            <a:extLst>
              <a:ext uri="{FF2B5EF4-FFF2-40B4-BE49-F238E27FC236}">
                <a16:creationId xmlns:a16="http://schemas.microsoft.com/office/drawing/2014/main" id="{12B87281-2FCA-44C5-BFC9-FD653787EFC4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b="1" i="1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‹#›</a:t>
            </a:fld>
            <a:endParaRPr lang="pt-B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66BF03E-F48E-4C0A-9078-07AC4DDF896A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F827500-FC74-463C-9312-BC59104AEBD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F375EA-F235-4EAA-A52F-D6BF0D6EDDCA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E3C8C5B-6356-4B7C-887C-A436D7DB4059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13120C00-0FF6-411F-B2D6-C625ED6BD241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2D142C1D-78E5-4AD5-BEF3-C015D6E3FEBD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00D9306-2240-47FF-AA2F-DC7C26A008A4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50" r:id="rId4"/>
    <p:sldLayoutId id="2147483652" r:id="rId5"/>
    <p:sldLayoutId id="2147483656" r:id="rId6"/>
    <p:sldLayoutId id="2147483657" r:id="rId7"/>
    <p:sldLayoutId id="2147483685" r:id="rId8"/>
    <p:sldLayoutId id="2147483684" r:id="rId9"/>
    <p:sldLayoutId id="2147483686" r:id="rId10"/>
    <p:sldLayoutId id="2147483683" r:id="rId11"/>
    <p:sldLayoutId id="2147483668" r:id="rId12"/>
    <p:sldLayoutId id="2147483682" r:id="rId13"/>
    <p:sldLayoutId id="2147483670" r:id="rId14"/>
    <p:sldLayoutId id="2147483653" r:id="rId15"/>
    <p:sldLayoutId id="2147483673" r:id="rId16"/>
    <p:sldLayoutId id="2147483674" r:id="rId17"/>
    <p:sldLayoutId id="2147483676" r:id="rId18"/>
    <p:sldLayoutId id="2147483677" r:id="rId19"/>
    <p:sldLayoutId id="2147483654" r:id="rId20"/>
    <p:sldLayoutId id="2147483660" r:id="rId21"/>
    <p:sldLayoutId id="2147483661" r:id="rId22"/>
    <p:sldLayoutId id="2147483678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hyperlink" Target="https://creativecommons.org/licenses/by/3.0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3" Type="http://schemas.openxmlformats.org/officeDocument/2006/relationships/image" Target="../media/image43.jpg"/><Relationship Id="rId7" Type="http://schemas.openxmlformats.org/officeDocument/2006/relationships/image" Target="../media/image45.sv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hyperlink" Target="https://creativecommons.org/licenses/by-sa/3.0/" TargetMode="External"/><Relationship Id="rId10" Type="http://schemas.openxmlformats.org/officeDocument/2006/relationships/image" Target="../media/image48.png"/><Relationship Id="rId4" Type="http://schemas.openxmlformats.org/officeDocument/2006/relationships/hyperlink" Target="http://commons.wikimedia.org/wiki/File:Money_Cash.jpg" TargetMode="External"/><Relationship Id="rId9" Type="http://schemas.openxmlformats.org/officeDocument/2006/relationships/image" Target="../media/image4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ah.com.br/content/ABAAAfdBkAK/eucalipto-meio-ambiente" TargetMode="External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www.todamateria.com.br/sustentabilidade/" TargetMode="External"/><Relationship Id="rId4" Type="http://schemas.openxmlformats.org/officeDocument/2006/relationships/hyperlink" Target="https://www.ecycle.com.br/3093-sustentabilidade-o-que-e-conceito-de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7.sv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svg"/><Relationship Id="rId4" Type="http://schemas.openxmlformats.org/officeDocument/2006/relationships/image" Target="../media/image55.svg"/><Relationship Id="rId9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ah.com.br/content/ABAAAfdBkAK/eucalipto-meio-ambient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pixabay.com/pt/rio-paisagem-%C3%A1rvores-natureza-838745/" TargetMode="External"/><Relationship Id="rId5" Type="http://schemas.openxmlformats.org/officeDocument/2006/relationships/image" Target="../media/image19.jpg"/><Relationship Id="rId4" Type="http://schemas.openxmlformats.org/officeDocument/2006/relationships/hyperlink" Target="https://creativecommons.org/licenses/by-nc-nd/3.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2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11" Type="http://schemas.openxmlformats.org/officeDocument/2006/relationships/hyperlink" Target="http://apatotadopitaco.blogspot.com/2012/03/desleixo-insustentavel.html" TargetMode="External"/><Relationship Id="rId5" Type="http://schemas.openxmlformats.org/officeDocument/2006/relationships/image" Target="../media/image33.png"/><Relationship Id="rId10" Type="http://schemas.openxmlformats.org/officeDocument/2006/relationships/hyperlink" Target="https://creativecommons.org/licenses/by-nc-nd/3.0/" TargetMode="External"/><Relationship Id="rId4" Type="http://schemas.openxmlformats.org/officeDocument/2006/relationships/image" Target="../media/image32.svg"/><Relationship Id="rId9" Type="http://schemas.openxmlformats.org/officeDocument/2006/relationships/image" Target="../media/image3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Espaço Reservado para Imagem 19" descr="Imagem ampliada de uma árvore&#10;&#10;Descrição gerada com confiança alta">
            <a:extLst>
              <a:ext uri="{FF2B5EF4-FFF2-40B4-BE49-F238E27FC236}">
                <a16:creationId xmlns:a16="http://schemas.microsoft.com/office/drawing/2014/main" id="{3072B96B-8E35-4D15-80A0-1DD4745F75B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>
                <a:latin typeface="Bahnschrift" panose="020B0502040204020203" pitchFamily="34" charset="0"/>
              </a:rPr>
              <a:t> </a:t>
            </a:r>
            <a:br>
              <a:rPr lang="pt-BR">
                <a:latin typeface="Bahnschrift" panose="020B0502040204020203" pitchFamily="34" charset="0"/>
              </a:rPr>
            </a:br>
            <a:r>
              <a:rPr lang="pt-BR" sz="2800">
                <a:latin typeface="Bahnschrift" panose="020B0502040204020203" pitchFamily="34" charset="0"/>
              </a:rPr>
              <a:t>Sustentabilidade, Sustentabilidade Empresarial e Tecnologia</a:t>
            </a:r>
            <a:endParaRPr lang="pt-BR">
              <a:latin typeface="Bahnschrift" panose="020B0502040204020203" pitchFamily="34" charset="0"/>
            </a:endParaRP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sz="2000">
                <a:latin typeface="Bahnschrift" panose="020B0502040204020203" pitchFamily="34" charset="0"/>
              </a:rPr>
              <a:t>ADS – 3º Semestre (Noite)</a:t>
            </a:r>
          </a:p>
          <a:p>
            <a:pPr rtl="0"/>
            <a:r>
              <a:rPr lang="pt-BR" sz="2000">
                <a:latin typeface="Bahnschrift" panose="020B0502040204020203" pitchFamily="34" charset="0"/>
              </a:rPr>
              <a:t>FATEC Zona Leste</a:t>
            </a:r>
          </a:p>
        </p:txBody>
      </p:sp>
      <p:sp>
        <p:nvSpPr>
          <p:cNvPr id="47" name="Forma livre: Forma 46" title="forma geométrica">
            <a:extLst>
              <a:ext uri="{FF2B5EF4-FFF2-40B4-BE49-F238E27FC236}">
                <a16:creationId xmlns:a16="http://schemas.microsoft.com/office/drawing/2014/main" id="{B6D0B8EE-8E06-4051-87BF-62C153F3FBBB}"/>
              </a:ext>
            </a:extLst>
          </p:cNvPr>
          <p:cNvSpPr/>
          <p:nvPr/>
        </p:nvSpPr>
        <p:spPr>
          <a:xfrm rot="4308689">
            <a:off x="5269765" y="1275138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F43B066-D4E9-4EBB-A431-6BECBA2F3710}"/>
              </a:ext>
            </a:extLst>
          </p:cNvPr>
          <p:cNvSpPr txBox="1"/>
          <p:nvPr/>
        </p:nvSpPr>
        <p:spPr>
          <a:xfrm>
            <a:off x="440267" y="1778002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pt-BR" sz="450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Sociedade e Tecnologia</a:t>
            </a:r>
          </a:p>
        </p:txBody>
      </p:sp>
    </p:spTree>
    <p:extLst>
      <p:ext uri="{BB962C8B-B14F-4D97-AF65-F5344CB8AC3E}">
        <p14:creationId xmlns:p14="http://schemas.microsoft.com/office/powerpoint/2010/main" val="1485234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10</a:t>
            </a:fld>
            <a:endParaRPr lang="pt-BR"/>
          </a:p>
        </p:txBody>
      </p:sp>
      <p:sp>
        <p:nvSpPr>
          <p:cNvPr id="76" name="Espaço Reservado para Texto 3">
            <a:extLst>
              <a:ext uri="{FF2B5EF4-FFF2-40B4-BE49-F238E27FC236}">
                <a16:creationId xmlns:a16="http://schemas.microsoft.com/office/drawing/2014/main" id="{4BB1D872-AE86-6841-98FC-E66E618311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pt-BR"/>
              <a:t>Google implantou servidores em regiões gélidas da Finlândia para evitar superaquecimento</a:t>
            </a:r>
          </a:p>
        </p:txBody>
      </p:sp>
      <p:sp>
        <p:nvSpPr>
          <p:cNvPr id="77" name="Espaço Reservado para Texto 4">
            <a:extLst>
              <a:ext uri="{FF2B5EF4-FFF2-40B4-BE49-F238E27FC236}">
                <a16:creationId xmlns:a16="http://schemas.microsoft.com/office/drawing/2014/main" id="{428D8FC0-4DC8-7F4A-AA1F-F12F19656F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pt-BR"/>
              <a:t>Lorem ipsum dolor sit amet, consectetuer adipiscing elit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pt-BR" err="1">
                <a:ea typeface="+mn-lt"/>
                <a:cs typeface="+mn-lt"/>
              </a:rPr>
              <a:t>Lorem</a:t>
            </a:r>
            <a:r>
              <a:rPr lang="pt-BR">
                <a:ea typeface="+mn-lt"/>
                <a:cs typeface="+mn-lt"/>
              </a:rPr>
              <a:t> ipsum </a:t>
            </a:r>
            <a:r>
              <a:rPr lang="pt-BR" err="1">
                <a:ea typeface="+mn-lt"/>
                <a:cs typeface="+mn-lt"/>
              </a:rPr>
              <a:t>dolor</a:t>
            </a:r>
            <a:r>
              <a:rPr lang="pt-BR">
                <a:ea typeface="+mn-lt"/>
                <a:cs typeface="+mn-lt"/>
              </a:rPr>
              <a:t> </a:t>
            </a:r>
            <a:r>
              <a:rPr lang="pt-BR" err="1">
                <a:ea typeface="+mn-lt"/>
                <a:cs typeface="+mn-lt"/>
              </a:rPr>
              <a:t>sit</a:t>
            </a:r>
            <a:r>
              <a:rPr lang="pt-BR">
                <a:ea typeface="+mn-lt"/>
                <a:cs typeface="+mn-lt"/>
              </a:rPr>
              <a:t> </a:t>
            </a:r>
            <a:r>
              <a:rPr lang="pt-BR" err="1">
                <a:ea typeface="+mn-lt"/>
                <a:cs typeface="+mn-lt"/>
              </a:rPr>
              <a:t>amet</a:t>
            </a:r>
            <a:r>
              <a:rPr lang="pt-BR">
                <a:ea typeface="+mn-lt"/>
                <a:cs typeface="+mn-lt"/>
              </a:rPr>
              <a:t>, </a:t>
            </a:r>
            <a:r>
              <a:rPr lang="pt-BR" err="1">
                <a:ea typeface="+mn-lt"/>
                <a:cs typeface="+mn-lt"/>
              </a:rPr>
              <a:t>consectetuer</a:t>
            </a:r>
            <a:r>
              <a:rPr lang="pt-BR">
                <a:ea typeface="+mn-lt"/>
                <a:cs typeface="+mn-lt"/>
              </a:rPr>
              <a:t> </a:t>
            </a:r>
            <a:r>
              <a:rPr lang="pt-BR" err="1">
                <a:ea typeface="+mn-lt"/>
                <a:cs typeface="+mn-lt"/>
              </a:rPr>
              <a:t>adipiscing</a:t>
            </a:r>
            <a:r>
              <a:rPr lang="pt-BR">
                <a:ea typeface="+mn-lt"/>
                <a:cs typeface="+mn-lt"/>
              </a:rPr>
              <a:t> </a:t>
            </a:r>
            <a:r>
              <a:rPr lang="pt-BR" err="1">
                <a:ea typeface="+mn-lt"/>
                <a:cs typeface="+mn-lt"/>
              </a:rPr>
              <a:t>elit</a:t>
            </a:r>
            <a:endParaRPr lang="pt-BR" err="1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pt-BR"/>
              <a:t>Servidores em ambientes frios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pt-BR"/>
              <a:t>Lâmpadas de LED</a:t>
            </a:r>
          </a:p>
        </p:txBody>
      </p:sp>
      <p:sp>
        <p:nvSpPr>
          <p:cNvPr id="78" name="Espaço Reservado para Texto 12">
            <a:extLst>
              <a:ext uri="{FF2B5EF4-FFF2-40B4-BE49-F238E27FC236}">
                <a16:creationId xmlns:a16="http://schemas.microsoft.com/office/drawing/2014/main" id="{B9366D2C-DAC9-484E-BC91-EFDB13FDA0E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pt-BR"/>
              <a:t>Carregadores inteligentes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/>
              <a:t>Soluções Sustentáveis</a:t>
            </a:r>
          </a:p>
        </p:txBody>
      </p:sp>
      <p:cxnSp>
        <p:nvCxnSpPr>
          <p:cNvPr id="79" name="Conector reto 78" descr="Primeira linha divisória no slide">
            <a:extLst>
              <a:ext uri="{FF2B5EF4-FFF2-40B4-BE49-F238E27FC236}">
                <a16:creationId xmlns:a16="http://schemas.microsoft.com/office/drawing/2014/main" id="{9A78A0D0-CF23-497E-A110-B0666F32E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768283" y="2616579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to 79" descr="Segunda linha divisória no slide">
            <a:extLst>
              <a:ext uri="{FF2B5EF4-FFF2-40B4-BE49-F238E27FC236}">
                <a16:creationId xmlns:a16="http://schemas.microsoft.com/office/drawing/2014/main" id="{71E28D1F-12FD-4E24-882A-D25172903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768283" y="4109914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1" descr="Uma imagem contendo gráficos vetoriais&#10;&#10;Descrição gerada com alta confiança">
            <a:extLst>
              <a:ext uri="{FF2B5EF4-FFF2-40B4-BE49-F238E27FC236}">
                <a16:creationId xmlns:a16="http://schemas.microsoft.com/office/drawing/2014/main" id="{D286CF38-9202-4147-8AEE-0B578942CA8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2752417" y="2371945"/>
            <a:ext cx="840221" cy="839994"/>
          </a:xfrm>
          <a:prstGeom prst="rect">
            <a:avLst/>
          </a:prstGeom>
        </p:spPr>
      </p:pic>
      <p:pic>
        <p:nvPicPr>
          <p:cNvPr id="15" name="Gráfico 15" descr="Lâmpada">
            <a:extLst>
              <a:ext uri="{FF2B5EF4-FFF2-40B4-BE49-F238E27FC236}">
                <a16:creationId xmlns:a16="http://schemas.microsoft.com/office/drawing/2014/main" id="{A76890B2-D132-4437-B255-93F0DA9146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52655" y="2334491"/>
            <a:ext cx="914400" cy="914400"/>
          </a:xfrm>
          <a:prstGeom prst="rect">
            <a:avLst/>
          </a:prstGeom>
        </p:spPr>
      </p:pic>
      <p:pic>
        <p:nvPicPr>
          <p:cNvPr id="19" name="Gráfico 19" descr="Carregamento de bateria">
            <a:extLst>
              <a:ext uri="{FF2B5EF4-FFF2-40B4-BE49-F238E27FC236}">
                <a16:creationId xmlns:a16="http://schemas.microsoft.com/office/drawing/2014/main" id="{1BAF6C0E-5C34-4213-A2D4-711AE5AB9C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72945" y="229292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28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 descr="Uma imagem contendo texto&#10;&#10;Descrição gerada automaticamente">
            <a:extLst>
              <a:ext uri="{FF2B5EF4-FFF2-40B4-BE49-F238E27FC236}">
                <a16:creationId xmlns:a16="http://schemas.microsoft.com/office/drawing/2014/main" id="{C410C3D7-B5DE-4FAA-AEAE-ACBE0369919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-1235478"/>
            <a:ext cx="12192000" cy="8106382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0614B7CB-C40E-4C6A-864F-545DB0FCE295}"/>
              </a:ext>
            </a:extLst>
          </p:cNvPr>
          <p:cNvSpPr txBox="1"/>
          <p:nvPr/>
        </p:nvSpPr>
        <p:spPr>
          <a:xfrm>
            <a:off x="0" y="6867387"/>
            <a:ext cx="12192000" cy="1420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900">
                <a:hlinkClick r:id="rId4" tooltip="http://commons.wikimedia.org/wiki/File:Money_Cash.jpg"/>
              </a:rPr>
              <a:t>Esta Foto</a:t>
            </a:r>
            <a:r>
              <a:rPr lang="pt-BR" sz="900"/>
              <a:t> de Autor Desconhecido está licenciado em </a:t>
            </a:r>
            <a:r>
              <a:rPr lang="pt-BR" sz="900">
                <a:hlinkClick r:id="rId5" tooltip="https://creativecommons.org/licenses/by-sa/3.0/"/>
              </a:rPr>
              <a:t>CC BY-SA</a:t>
            </a:r>
            <a:endParaRPr lang="pt-BR" sz="90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Conclusão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11</a:t>
            </a:fld>
            <a:endParaRPr lang="pt-BR"/>
          </a:p>
        </p:txBody>
      </p:sp>
      <p:pic>
        <p:nvPicPr>
          <p:cNvPr id="2" name="Gráfico 2" descr="Símbolo de reciclagem">
            <a:extLst>
              <a:ext uri="{FF2B5EF4-FFF2-40B4-BE49-F238E27FC236}">
                <a16:creationId xmlns:a16="http://schemas.microsoft.com/office/drawing/2014/main" id="{FC0ED3D4-4980-4600-B157-ECACA7D218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7200" y="1681163"/>
            <a:ext cx="3657600" cy="3657600"/>
          </a:xfrm>
          <a:prstGeom prst="rect">
            <a:avLst/>
          </a:prstGeom>
        </p:spPr>
      </p:pic>
      <p:pic>
        <p:nvPicPr>
          <p:cNvPr id="9" name="Gráfico 8" descr="Grupo de pessoas">
            <a:extLst>
              <a:ext uri="{FF2B5EF4-FFF2-40B4-BE49-F238E27FC236}">
                <a16:creationId xmlns:a16="http://schemas.microsoft.com/office/drawing/2014/main" id="{D96C776F-CF66-4029-A79E-4E7E7C5874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52800" y="4262437"/>
            <a:ext cx="914400" cy="914400"/>
          </a:xfrm>
          <a:prstGeom prst="rect">
            <a:avLst/>
          </a:prstGeom>
        </p:spPr>
      </p:pic>
      <p:pic>
        <p:nvPicPr>
          <p:cNvPr id="12" name="Gráfico 11" descr="Internet">
            <a:extLst>
              <a:ext uri="{FF2B5EF4-FFF2-40B4-BE49-F238E27FC236}">
                <a16:creationId xmlns:a16="http://schemas.microsoft.com/office/drawing/2014/main" id="{77ED82CD-EEBB-438E-966D-EA3FC95B6F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24800" y="4287055"/>
            <a:ext cx="914400" cy="914400"/>
          </a:xfrm>
          <a:prstGeom prst="rect">
            <a:avLst/>
          </a:prstGeom>
        </p:spPr>
      </p:pic>
      <p:pic>
        <p:nvPicPr>
          <p:cNvPr id="14" name="Gráfico 13" descr="Folha">
            <a:extLst>
              <a:ext uri="{FF2B5EF4-FFF2-40B4-BE49-F238E27FC236}">
                <a16:creationId xmlns:a16="http://schemas.microsoft.com/office/drawing/2014/main" id="{420CF0FF-20AD-4C14-9D18-8BD7BD70FD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38800" y="864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78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ço Reservado para Imagem 13" descr="Uma imagem contendo árvore, ao ar livre, céu, verde&#10;&#10;Descrição gerada automaticamente">
            <a:extLst>
              <a:ext uri="{FF2B5EF4-FFF2-40B4-BE49-F238E27FC236}">
                <a16:creationId xmlns:a16="http://schemas.microsoft.com/office/drawing/2014/main" id="{13742EA7-9817-44F8-9611-FF15A5534BD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alphaModFix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7128" r="-2" b="-2"/>
          <a:stretch/>
        </p:blipFill>
        <p:spPr>
          <a:xfrm>
            <a:off x="86714" y="86714"/>
            <a:ext cx="6009285" cy="6684572"/>
          </a:xfrm>
          <a:prstGeom prst="rect">
            <a:avLst/>
          </a:prstGeom>
          <a:noFill/>
          <a:effectLst>
            <a:glow>
              <a:schemeClr val="accent1">
                <a:alpha val="60000"/>
              </a:schemeClr>
            </a:glo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8433CBA-6B58-475A-BAF2-04998BA4A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86714"/>
            <a:ext cx="6009287" cy="4068402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rtlCol="0" anchor="b">
            <a:normAutofit/>
          </a:bodyPr>
          <a:lstStyle/>
          <a:p>
            <a:pPr rtl="0"/>
            <a:r>
              <a:rPr lang="pt-BR"/>
              <a:t>Referências Bibliográficas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C163A50-2819-40D9-A42F-D84F47928C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</p:spPr>
        <p:txBody>
          <a:bodyPr vert="horz" lIns="288000" tIns="144000" rIns="432000" bIns="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pt-BR" sz="1300"/>
              <a:t>https://nacoesunidas.org/acao/meio-ambiente/</a:t>
            </a:r>
          </a:p>
          <a:p>
            <a:pPr marL="0" indent="0">
              <a:buNone/>
            </a:pPr>
            <a:endParaRPr lang="pt-BR" sz="1300"/>
          </a:p>
          <a:p>
            <a:pPr algn="just"/>
            <a:r>
              <a:rPr lang="pt-BR"/>
              <a:t>ECYCLE. O que é sustentabilidade: conceitos, definições e exemplos. Disponível em: </a:t>
            </a:r>
            <a:r>
              <a:rPr lang="pt-BR">
                <a:hlinkClick r:id="rId4"/>
              </a:rPr>
              <a:t>https://www.ecycle.com.br/3093-sustentabilidade-o-que-e-conceito-de</a:t>
            </a:r>
            <a:r>
              <a:rPr lang="pt-BR"/>
              <a:t> Acesso em: 10/09/2019</a:t>
            </a:r>
          </a:p>
          <a:p>
            <a:br>
              <a:rPr lang="en-US"/>
            </a:br>
            <a:br>
              <a:rPr lang="en-US"/>
            </a:br>
            <a:r>
              <a:rPr lang="pt-BR" sz="1300">
                <a:ea typeface="+mn-lt"/>
                <a:cs typeface="+mn-lt"/>
              </a:rPr>
              <a:t>MAGALHÃES, Lana. </a:t>
            </a:r>
            <a:r>
              <a:rPr lang="pt-BR" sz="1300" b="1">
                <a:ea typeface="+mn-lt"/>
                <a:cs typeface="+mn-lt"/>
              </a:rPr>
              <a:t>Sustentabilidade</a:t>
            </a:r>
            <a:r>
              <a:rPr lang="pt-BR" sz="1300">
                <a:ea typeface="+mn-lt"/>
                <a:cs typeface="+mn-lt"/>
              </a:rPr>
              <a:t>. Disponível em: </a:t>
            </a:r>
            <a:r>
              <a:rPr lang="pt-BR" sz="1300">
                <a:ea typeface="+mn-lt"/>
                <a:cs typeface="+mn-lt"/>
                <a:hlinkClick r:id="rId5"/>
              </a:rPr>
              <a:t>https://www.todamateria.com.br/sustentabilidade/</a:t>
            </a:r>
            <a:r>
              <a:rPr lang="pt-BR" sz="1300" u="sng">
                <a:ea typeface="+mn-lt"/>
                <a:cs typeface="+mn-lt"/>
              </a:rPr>
              <a:t> Acesso em: 10/09/2019</a:t>
            </a:r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DFD249B8-A654-41FD-9724-45A3A5EE13F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pt-BR" smtClean="0"/>
              <a:pPr rtl="0">
                <a:spcAft>
                  <a:spcPts val="600"/>
                </a:spcAft>
              </a:pPr>
              <a:t>12</a:t>
            </a:fld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A77E580-86CA-4E49-92DD-D7186E898F09}"/>
              </a:ext>
            </a:extLst>
          </p:cNvPr>
          <p:cNvSpPr txBox="1"/>
          <p:nvPr/>
        </p:nvSpPr>
        <p:spPr>
          <a:xfrm>
            <a:off x="3707525" y="6663564"/>
            <a:ext cx="2388474" cy="107722"/>
          </a:xfrm>
          <a:prstGeom prst="rect">
            <a:avLst/>
          </a:prstGeom>
          <a:solidFill>
            <a:srgbClr val="000000"/>
          </a:solidFill>
        </p:spPr>
        <p:txBody>
          <a:bodyPr wrap="none" lIns="0" tIns="0" rIns="0" bIns="0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pt-BR" sz="700">
                <a:solidFill>
                  <a:srgbClr val="FFFFFF"/>
                </a:solidFill>
                <a:hlinkClick r:id="rId3" tooltip="https://www.ebah.com.br/content/ABAAAfdBkAK/eucalipto-meio-ambient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Esta Foto</a:t>
            </a:r>
            <a:r>
              <a:rPr lang="pt-BR" sz="700">
                <a:solidFill>
                  <a:srgbClr val="FFFFFF"/>
                </a:solidFill>
              </a:rPr>
              <a:t> de Autor Desconhecido está licenciado em </a:t>
            </a:r>
            <a:r>
              <a:rPr lang="pt-BR" sz="700">
                <a:solidFill>
                  <a:srgbClr val="FFFFFF"/>
                </a:solidFill>
                <a:hlinkClick r:id="rId6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pt-BR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15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ço Reservado para Imagem 18" descr="Uma imagem com natureza&#10;&#10;Descrição gerada com confiança muito alta">
            <a:extLst>
              <a:ext uri="{FF2B5EF4-FFF2-40B4-BE49-F238E27FC236}">
                <a16:creationId xmlns:a16="http://schemas.microsoft.com/office/drawing/2014/main" id="{7DD607C7-7CF7-4A0F-BFF7-6F3C46205E6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" r="11"/>
          <a:stretch>
            <a:fillRect/>
          </a:stretch>
        </p:blipFill>
        <p:spPr>
          <a:xfrm>
            <a:off x="-495176" y="405368"/>
            <a:ext cx="12018572" cy="6684572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EBDC24D3-EEF0-4B69-A174-E4DFF78848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/>
              <a:t>Obrigado</a:t>
            </a:r>
          </a:p>
        </p:txBody>
      </p:sp>
      <p:cxnSp>
        <p:nvCxnSpPr>
          <p:cNvPr id="5" name="Conector reto 4" descr="Linha divisória">
            <a:extLst>
              <a:ext uri="{FF2B5EF4-FFF2-40B4-BE49-F238E27FC236}">
                <a16:creationId xmlns:a16="http://schemas.microsoft.com/office/drawing/2014/main" id="{FE07C9EC-5158-440C-995A-EAC50D3E0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Elemento gráfico 12" descr="Usuário" title="Ícone – Nome do Apresentador">
            <a:extLst>
              <a:ext uri="{FF2B5EF4-FFF2-40B4-BE49-F238E27FC236}">
                <a16:creationId xmlns:a16="http://schemas.microsoft.com/office/drawing/2014/main" id="{708AF784-88DE-4E89-A28B-BECD54FC11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4624" y="3886690"/>
            <a:ext cx="164463" cy="164463"/>
          </a:xfrm>
          <a:prstGeom prst="rect">
            <a:avLst/>
          </a:prstGeom>
        </p:spPr>
      </p:pic>
      <p:pic>
        <p:nvPicPr>
          <p:cNvPr id="15" name="Elemento gráfico 14" descr="Smartphone" title="Ícone – Número de Telefone do Apresentador">
            <a:extLst>
              <a:ext uri="{FF2B5EF4-FFF2-40B4-BE49-F238E27FC236}">
                <a16:creationId xmlns:a16="http://schemas.microsoft.com/office/drawing/2014/main" id="{E276E47B-4C08-4FEC-AAE8-3DCCBA7EE72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4624" y="4196776"/>
            <a:ext cx="164463" cy="164463"/>
          </a:xfrm>
          <a:prstGeom prst="rect">
            <a:avLst/>
          </a:prstGeom>
        </p:spPr>
      </p:pic>
      <p:pic>
        <p:nvPicPr>
          <p:cNvPr id="14" name="Elemento gráfico 13" descr="Envelope" title="Ícone – Email do Apresentador">
            <a:extLst>
              <a:ext uri="{FF2B5EF4-FFF2-40B4-BE49-F238E27FC236}">
                <a16:creationId xmlns:a16="http://schemas.microsoft.com/office/drawing/2014/main" id="{4F2D4997-93AD-4A62-8488-4572923DB8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84624" y="4530964"/>
            <a:ext cx="164463" cy="164463"/>
          </a:xfrm>
          <a:prstGeom prst="rect">
            <a:avLst/>
          </a:prstGeom>
        </p:spPr>
      </p:pic>
      <p:pic>
        <p:nvPicPr>
          <p:cNvPr id="30" name="Elemento gráfico 29" descr="Mundo">
            <a:extLst>
              <a:ext uri="{FF2B5EF4-FFF2-40B4-BE49-F238E27FC236}">
                <a16:creationId xmlns:a16="http://schemas.microsoft.com/office/drawing/2014/main" id="{07973E30-0C12-8442-90B5-47D1C45545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78999" y="4843614"/>
            <a:ext cx="170088" cy="170088"/>
          </a:xfrm>
          <a:prstGeom prst="rect">
            <a:avLst/>
          </a:prstGeom>
        </p:spPr>
      </p:pic>
      <p:pic>
        <p:nvPicPr>
          <p:cNvPr id="11" name="Imagem 11">
            <a:extLst>
              <a:ext uri="{FF2B5EF4-FFF2-40B4-BE49-F238E27FC236}">
                <a16:creationId xmlns:a16="http://schemas.microsoft.com/office/drawing/2014/main" id="{876DC7CE-5283-4987-9333-4702A27B48D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11"/>
          <a:srcRect l="6071" r="6071"/>
          <a:stretch/>
        </p:blipFill>
        <p:spPr>
          <a:xfrm>
            <a:off x="8065008" y="2630265"/>
            <a:ext cx="1344168" cy="619062"/>
          </a:xfrm>
          <a:prstGeom prst="rect">
            <a:avLst/>
          </a:prstGeo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AA5E1D-A836-4291-9CFD-B370AAA5E56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7F5F19AB-4E11-45B7-B669-23AE505897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4EFD0247-8ADB-40D6-AB14-6A02A215A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1429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ço Reservado para Imagem 13" descr="Uma imagem com natureza&#10;&#10;Descrição gerada com confiança alta">
            <a:extLst>
              <a:ext uri="{FF2B5EF4-FFF2-40B4-BE49-F238E27FC236}">
                <a16:creationId xmlns:a16="http://schemas.microsoft.com/office/drawing/2014/main" id="{2DD80BD6-4966-4B27-A63C-89B71D8967E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00" y="86714"/>
            <a:ext cx="6009285" cy="3977285"/>
          </a:xfrm>
        </p:spPr>
      </p:pic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12758" y="2448504"/>
            <a:ext cx="5795241" cy="2030317"/>
          </a:xfrm>
        </p:spPr>
        <p:txBody>
          <a:bodyPr rtlCol="0"/>
          <a:lstStyle/>
          <a:p>
            <a:pPr marL="0" indent="0">
              <a:buNone/>
            </a:pPr>
            <a:r>
              <a:rPr lang="pt-BR" sz="2000">
                <a:latin typeface="Bahnschrift"/>
              </a:rPr>
              <a:t>Bruno Bega </a:t>
            </a:r>
            <a:r>
              <a:rPr lang="pt-BR" sz="2000" err="1">
                <a:latin typeface="Bahnschrift"/>
              </a:rPr>
              <a:t>Harnik</a:t>
            </a:r>
            <a:r>
              <a:rPr lang="pt-BR" sz="2000">
                <a:latin typeface="Bahnschrift"/>
              </a:rPr>
              <a:t>                    RA: 1110481823052</a:t>
            </a:r>
          </a:p>
          <a:p>
            <a:pPr marL="0" indent="0">
              <a:buNone/>
            </a:pPr>
            <a:r>
              <a:rPr lang="pt-BR" sz="2000">
                <a:latin typeface="Bahnschrift"/>
              </a:rPr>
              <a:t>Fernanda Pinheiro Reis         RA: 1110481823022</a:t>
            </a:r>
          </a:p>
          <a:p>
            <a:pPr marL="0" indent="0">
              <a:buNone/>
            </a:pPr>
            <a:r>
              <a:rPr lang="pt-BR" sz="2000">
                <a:latin typeface="Bahnschrift"/>
              </a:rPr>
              <a:t>Luiz Fernando Geraldo           RA: 1110481823051</a:t>
            </a:r>
          </a:p>
          <a:p>
            <a:pPr marL="0" indent="0">
              <a:buNone/>
            </a:pPr>
            <a:r>
              <a:rPr lang="pt-BR" sz="2000">
                <a:latin typeface="Bahnschrift"/>
              </a:rPr>
              <a:t>Robson Henrique Ferreira  RA: 1110481823026</a:t>
            </a:r>
          </a:p>
        </p:txBody>
      </p:sp>
      <p:grpSp>
        <p:nvGrpSpPr>
          <p:cNvPr id="46" name="Grupo 45" title="grupo de triângulos">
            <a:extLst>
              <a:ext uri="{FF2B5EF4-FFF2-40B4-BE49-F238E27FC236}">
                <a16:creationId xmlns:a16="http://schemas.microsoft.com/office/drawing/2014/main" id="{62DF6AE8-6133-4C1E-91DD-755705ACF0F1}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orma livre: Forma 15" title="triângulos">
              <a:extLst>
                <a:ext uri="{FF2B5EF4-FFF2-40B4-BE49-F238E27FC236}">
                  <a16:creationId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17" name="Forma livre: Forma 16" title="triângulos">
              <a:extLst>
                <a:ext uri="{FF2B5EF4-FFF2-40B4-BE49-F238E27FC236}">
                  <a16:creationId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18" name="Forma livre: Forma 17" title="triângulos">
              <a:extLst>
                <a:ext uri="{FF2B5EF4-FFF2-40B4-BE49-F238E27FC236}">
                  <a16:creationId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19" name="Forma livre: Forma 18" title="triângulos">
              <a:extLst>
                <a:ext uri="{FF2B5EF4-FFF2-40B4-BE49-F238E27FC236}">
                  <a16:creationId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0" name="Forma livre: Forma 19" title="triângulos">
              <a:extLst>
                <a:ext uri="{FF2B5EF4-FFF2-40B4-BE49-F238E27FC236}">
                  <a16:creationId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1" name="Forma livre: Forma 20" title="triângulos">
              <a:extLst>
                <a:ext uri="{FF2B5EF4-FFF2-40B4-BE49-F238E27FC236}">
                  <a16:creationId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2" name="Forma livre: Forma 21" title="triângulos">
              <a:extLst>
                <a:ext uri="{FF2B5EF4-FFF2-40B4-BE49-F238E27FC236}">
                  <a16:creationId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3" name="Forma livre: Forma 22" title="triângulos">
              <a:extLst>
                <a:ext uri="{FF2B5EF4-FFF2-40B4-BE49-F238E27FC236}">
                  <a16:creationId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4" name="Forma livre: Forma 23" title="triângulos">
              <a:extLst>
                <a:ext uri="{FF2B5EF4-FFF2-40B4-BE49-F238E27FC236}">
                  <a16:creationId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5" name="Forma livre: Forma 24" title="triângulos">
              <a:extLst>
                <a:ext uri="{FF2B5EF4-FFF2-40B4-BE49-F238E27FC236}">
                  <a16:creationId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6" name="Forma livre: Forma 25" title="triângulos">
              <a:extLst>
                <a:ext uri="{FF2B5EF4-FFF2-40B4-BE49-F238E27FC236}">
                  <a16:creationId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7" name="Forma livre: Forma 26" title="triângulos">
              <a:extLst>
                <a:ext uri="{FF2B5EF4-FFF2-40B4-BE49-F238E27FC236}">
                  <a16:creationId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8" name="Forma livre: Forma 27" title="triângulos">
              <a:extLst>
                <a:ext uri="{FF2B5EF4-FFF2-40B4-BE49-F238E27FC236}">
                  <a16:creationId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9" name="Forma livre: Forma 28" title="triângulos">
              <a:extLst>
                <a:ext uri="{FF2B5EF4-FFF2-40B4-BE49-F238E27FC236}">
                  <a16:creationId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</p:grp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5754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369" y="423055"/>
            <a:ext cx="11340000" cy="432000"/>
          </a:xfrm>
        </p:spPr>
        <p:txBody>
          <a:bodyPr rtlCol="0"/>
          <a:lstStyle/>
          <a:p>
            <a:pPr rtl="0"/>
            <a:r>
              <a:rPr lang="pt-BR">
                <a:latin typeface="Bahnschrift" panose="020B0502040204020203" pitchFamily="34" charset="0"/>
              </a:rPr>
              <a:t>Consumismo - Insustentável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pt-BR">
                <a:latin typeface="Bahnschrift" panose="020B0502040204020203" pitchFamily="34" charset="0"/>
              </a:rPr>
              <a:t>Alta produção e demanda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A6B0E616-411B-4401-BC87-821D72B9D61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/>
          <a:lstStyle/>
          <a:p>
            <a:pPr rtl="0"/>
            <a:endParaRPr lang="pt-BR">
              <a:latin typeface="Bahnschrift" panose="020B0502040204020203" pitchFamily="34" charset="0"/>
            </a:endParaRPr>
          </a:p>
        </p:txBody>
      </p:sp>
      <p:cxnSp>
        <p:nvCxnSpPr>
          <p:cNvPr id="75" name="Conector reto 74" descr="Primeira linha divisória no slide">
            <a:extLst>
              <a:ext uri="{FF2B5EF4-FFF2-40B4-BE49-F238E27FC236}">
                <a16:creationId xmlns:a16="http://schemas.microsoft.com/office/drawing/2014/main" id="{1D5BA55A-3253-4F3B-A32A-5A12ECE65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659047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Espaço Reservado para Imagem 158" descr="Dinheiro">
            <a:extLst>
              <a:ext uri="{FF2B5EF4-FFF2-40B4-BE49-F238E27FC236}">
                <a16:creationId xmlns:a16="http://schemas.microsoft.com/office/drawing/2014/main" id="{9F99EF5B-831D-4852-A739-269399B8FA71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380176" y="2358091"/>
            <a:ext cx="854075" cy="854075"/>
          </a:xfrm>
        </p:spPr>
      </p:pic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pt-BR">
                <a:latin typeface="Bahnschrift" panose="020B0502040204020203" pitchFamily="34" charset="0"/>
              </a:rPr>
              <a:t>Consumo exagerado </a:t>
            </a:r>
          </a:p>
        </p:txBody>
      </p:sp>
      <p:cxnSp>
        <p:nvCxnSpPr>
          <p:cNvPr id="77" name="Conector reto 76" descr="Segunda linha divisória no slide">
            <a:extLst>
              <a:ext uri="{FF2B5EF4-FFF2-40B4-BE49-F238E27FC236}">
                <a16:creationId xmlns:a16="http://schemas.microsoft.com/office/drawing/2014/main" id="{50250EBA-885D-4E6F-B841-92A9B8FBB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53541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1" name="Espaço Reservado para Imagem 160" descr="Termômetro">
            <a:extLst>
              <a:ext uri="{FF2B5EF4-FFF2-40B4-BE49-F238E27FC236}">
                <a16:creationId xmlns:a16="http://schemas.microsoft.com/office/drawing/2014/main" id="{22C4A1E7-2C42-4D5E-9D5C-DB503F231A34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959890" y="2358091"/>
            <a:ext cx="854075" cy="854075"/>
          </a:xfrm>
        </p:spPr>
      </p:pic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pt-BR">
                <a:latin typeface="Bahnschrift" panose="020B0502040204020203" pitchFamily="34" charset="0"/>
              </a:rPr>
              <a:t>Esgotamento de recursos naturais</a:t>
            </a:r>
          </a:p>
        </p:txBody>
      </p:sp>
      <p:cxnSp>
        <p:nvCxnSpPr>
          <p:cNvPr id="78" name="Conector reto 77" descr="Terceira linha divisória no slide">
            <a:extLst>
              <a:ext uri="{FF2B5EF4-FFF2-40B4-BE49-F238E27FC236}">
                <a16:creationId xmlns:a16="http://schemas.microsoft.com/office/drawing/2014/main" id="{29488879-6129-4D02-B173-36635DF61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248035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ACD29343-5246-427C-BFCC-F61B25177CF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/>
          <a:p>
            <a:pPr rtl="0"/>
            <a:r>
              <a:rPr lang="pt-BR">
                <a:latin typeface="Bahnschrift" panose="020B0502040204020203" pitchFamily="34" charset="0"/>
              </a:rPr>
              <a:t>Alterações climáticas</a:t>
            </a:r>
          </a:p>
        </p:txBody>
      </p:sp>
      <p:cxnSp>
        <p:nvCxnSpPr>
          <p:cNvPr id="79" name="Conector reto 78" descr="Quarta linha divisória no slide">
            <a:extLst>
              <a:ext uri="{FF2B5EF4-FFF2-40B4-BE49-F238E27FC236}">
                <a16:creationId xmlns:a16="http://schemas.microsoft.com/office/drawing/2014/main" id="{9926A3E2-2234-409D-9838-30428E637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542529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5" name="Espaço Reservado para Imagem 164" descr="Fábrica">
            <a:extLst>
              <a:ext uri="{FF2B5EF4-FFF2-40B4-BE49-F238E27FC236}">
                <a16:creationId xmlns:a16="http://schemas.microsoft.com/office/drawing/2014/main" id="{6D714D76-10CE-413E-BCF3-42860232AB97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93118" y="2368722"/>
            <a:ext cx="854075" cy="854075"/>
          </a:xfrm>
        </p:spPr>
      </p:pic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6248F5E2-762B-44E2-83B5-C078E3551BE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pt-BR">
                <a:latin typeface="Bahnschrift" panose="020B0502040204020203" pitchFamily="34" charset="0"/>
              </a:rPr>
              <a:t>Caos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3</a:t>
            </a:fld>
            <a:endParaRPr lang="pt-BR"/>
          </a:p>
        </p:txBody>
      </p:sp>
      <p:pic>
        <p:nvPicPr>
          <p:cNvPr id="19" name="Gráfico 18" descr="Incêndio">
            <a:extLst>
              <a:ext uri="{FF2B5EF4-FFF2-40B4-BE49-F238E27FC236}">
                <a16:creationId xmlns:a16="http://schemas.microsoft.com/office/drawing/2014/main" id="{637C6022-2F56-4EBB-B4D6-2457A2F48F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68948" y="2356883"/>
            <a:ext cx="755703" cy="755703"/>
          </a:xfrm>
          <a:prstGeom prst="rect">
            <a:avLst/>
          </a:prstGeom>
        </p:spPr>
      </p:pic>
      <p:pic>
        <p:nvPicPr>
          <p:cNvPr id="21" name="Gráfico 20" descr="Caveira">
            <a:extLst>
              <a:ext uri="{FF2B5EF4-FFF2-40B4-BE49-F238E27FC236}">
                <a16:creationId xmlns:a16="http://schemas.microsoft.com/office/drawing/2014/main" id="{879D6F7C-4607-4638-8F79-40572293F6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267609" y="2391524"/>
            <a:ext cx="831273" cy="831273"/>
          </a:xfrm>
          <a:prstGeom prst="rect">
            <a:avLst/>
          </a:prstGeom>
        </p:spPr>
      </p:pic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69DF3D54-0706-4B5F-82DB-42489DCE59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CE732B8F-ED72-4939-A4BB-7230275F84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0" name="Espaço Reservado para Texto 19">
            <a:extLst>
              <a:ext uri="{FF2B5EF4-FFF2-40B4-BE49-F238E27FC236}">
                <a16:creationId xmlns:a16="http://schemas.microsoft.com/office/drawing/2014/main" id="{026605F4-2590-4D3E-8C09-3650532A76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6435B3DE-5094-49C0-9245-191D207879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6225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00" y="432000"/>
            <a:ext cx="11340000" cy="432000"/>
          </a:xfrm>
        </p:spPr>
        <p:txBody>
          <a:bodyPr/>
          <a:lstStyle/>
          <a:p>
            <a:r>
              <a:rPr lang="pt-BR">
                <a:solidFill>
                  <a:schemeClr val="tx1">
                    <a:lumMod val="75000"/>
                    <a:lumOff val="25000"/>
                  </a:schemeClr>
                </a:solidFill>
              </a:rPr>
              <a:t>Pilares da Sustentabilidade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9CEA89E-0B03-4727-AB47-73EA4E2DF9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pt-BR">
                <a:latin typeface="Bahnschrift" panose="020B0502040204020203" pitchFamily="34" charset="0"/>
              </a:rPr>
              <a:t>Desenvolvimento e bem estar social </a:t>
            </a:r>
          </a:p>
          <a:p>
            <a:r>
              <a:rPr lang="pt-BR">
                <a:latin typeface="Bahnschrift" panose="020B0502040204020203" pitchFamily="34" charset="0"/>
                <a:cs typeface="Calibri Light"/>
              </a:rPr>
              <a:t>Igualdade coletiva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4F969E5-6F82-4658-A735-72D16DDDD1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pt-BR">
                <a:latin typeface="Bahnschrift" panose="020B0502040204020203" pitchFamily="34" charset="0"/>
                <a:cs typeface="Calibri Light"/>
              </a:rPr>
              <a:t>Não violação da Natureza</a:t>
            </a:r>
          </a:p>
          <a:p>
            <a:r>
              <a:rPr lang="pt-BR">
                <a:latin typeface="Bahnschrift" panose="020B0502040204020203" pitchFamily="34" charset="0"/>
                <a:cs typeface="Calibri Light"/>
              </a:rPr>
              <a:t>Recursos naturais e sua utilização harmoniosa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pt-BR">
                <a:latin typeface="Bahnschrift" panose="020B0502040204020203" pitchFamily="34" charset="0"/>
              </a:rPr>
              <a:t>Social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pt-BR">
                <a:latin typeface="Bahnschrift" panose="020B0502040204020203" pitchFamily="34" charset="0"/>
              </a:rPr>
              <a:t>Ambiental</a:t>
            </a:r>
          </a:p>
        </p:txBody>
      </p:sp>
      <p:pic>
        <p:nvPicPr>
          <p:cNvPr id="161" name="Espaço Reservado para Imagem 160" descr="Abrir mão com planta">
            <a:extLst>
              <a:ext uri="{FF2B5EF4-FFF2-40B4-BE49-F238E27FC236}">
                <a16:creationId xmlns:a16="http://schemas.microsoft.com/office/drawing/2014/main" id="{22C4A1E7-2C42-4D5E-9D5C-DB503F231A34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/>
      </p:pic>
      <p:cxnSp>
        <p:nvCxnSpPr>
          <p:cNvPr id="75" name="Conector reto 74" descr="Primeira linha divisória no slide">
            <a:extLst>
              <a:ext uri="{FF2B5EF4-FFF2-40B4-BE49-F238E27FC236}">
                <a16:creationId xmlns:a16="http://schemas.microsoft.com/office/drawing/2014/main" id="{1D5BA55A-3253-4F3B-A32A-5A12ECE65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659047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to 76" descr="Segunda linha divisória no slide">
            <a:extLst>
              <a:ext uri="{FF2B5EF4-FFF2-40B4-BE49-F238E27FC236}">
                <a16:creationId xmlns:a16="http://schemas.microsoft.com/office/drawing/2014/main" id="{50250EBA-885D-4E6F-B841-92A9B8FBB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53541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Espaço Reservado para Texto 4">
            <a:extLst>
              <a:ext uri="{FF2B5EF4-FFF2-40B4-BE49-F238E27FC236}">
                <a16:creationId xmlns:a16="http://schemas.microsoft.com/office/drawing/2014/main" id="{24D97D57-8905-4154-BB49-375A96F663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11099" y="4683125"/>
            <a:ext cx="2893833" cy="91449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pt-BR">
                <a:latin typeface="Bahnschrift" panose="020B0502040204020203" pitchFamily="34" charset="0"/>
                <a:cs typeface="Calibri Light"/>
              </a:rPr>
              <a:t>Gestão adequada de recursos naturais</a:t>
            </a:r>
            <a:br>
              <a:rPr lang="pt-BR">
                <a:latin typeface="Bahnschrift" panose="020B0502040204020203" pitchFamily="34" charset="0"/>
                <a:cs typeface="Calibri Light"/>
              </a:rPr>
            </a:br>
            <a:r>
              <a:rPr lang="pt-BR">
                <a:latin typeface="Bahnschrift" panose="020B0502040204020203" pitchFamily="34" charset="0"/>
                <a:cs typeface="Calibri Light"/>
              </a:rPr>
              <a:t> Desenvolvimento social</a:t>
            </a:r>
            <a:br>
              <a:rPr lang="pt-BR">
                <a:latin typeface="Bahnschrift" panose="020B0502040204020203" pitchFamily="34" charset="0"/>
                <a:cs typeface="Calibri Light"/>
              </a:rPr>
            </a:br>
            <a:r>
              <a:rPr lang="pt-BR">
                <a:latin typeface="Bahnschrift" panose="020B0502040204020203" pitchFamily="34" charset="0"/>
                <a:cs typeface="Calibri Light"/>
              </a:rPr>
              <a:t>Melhoria da distribuição de renda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6347307-F9EA-408B-8B63-263F40AAB9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pt-BR">
                <a:latin typeface="Bahnschrift" panose="020B0502040204020203" pitchFamily="34" charset="0"/>
              </a:rPr>
              <a:t>Econômico</a:t>
            </a:r>
          </a:p>
          <a:p>
            <a:endParaRPr lang="pt-BR">
              <a:latin typeface="Bahnschrift" panose="020B0502040204020203" pitchFamily="34" charset="0"/>
            </a:endParaRPr>
          </a:p>
        </p:txBody>
      </p:sp>
      <p:pic>
        <p:nvPicPr>
          <p:cNvPr id="8" name="Gráfico 10" descr="Tendência ascendente">
            <a:extLst>
              <a:ext uri="{FF2B5EF4-FFF2-40B4-BE49-F238E27FC236}">
                <a16:creationId xmlns:a16="http://schemas.microsoft.com/office/drawing/2014/main" id="{247B3ED2-691E-4F6C-8A52-589A11A6AD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00535" y="2353574"/>
            <a:ext cx="914400" cy="914400"/>
          </a:xfrm>
          <a:prstGeom prst="rect">
            <a:avLst/>
          </a:prstGeom>
        </p:spPr>
      </p:pic>
      <p:pic>
        <p:nvPicPr>
          <p:cNvPr id="6" name="Gráfico 10" descr="Crianças">
            <a:extLst>
              <a:ext uri="{FF2B5EF4-FFF2-40B4-BE49-F238E27FC236}">
                <a16:creationId xmlns:a16="http://schemas.microsoft.com/office/drawing/2014/main" id="{95171BFE-CFB9-4AE6-8916-16D1C2DA69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91442" y="233919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87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Bahnschrift" panose="020B0502040204020203" pitchFamily="34" charset="0"/>
              </a:rPr>
              <a:t>Sustentabilidade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5</a:t>
            </a:fld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4F969E5-6F82-4658-A735-72D16DDDD1D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rtlCol="0"/>
          <a:lstStyle/>
          <a:p>
            <a:r>
              <a:rPr lang="pt-BR" sz="2000">
                <a:latin typeface="Bahnschrift" panose="020B0502040204020203" pitchFamily="34" charset="0"/>
              </a:rPr>
              <a:t>Conferências sobre o Meio Ambiente e Desenvolvimento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A4295A4C-146B-4F74-8AF1-47BD0CDC855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602656" y="4028778"/>
            <a:ext cx="738432" cy="382416"/>
          </a:xfrm>
        </p:spPr>
        <p:txBody>
          <a:bodyPr/>
          <a:lstStyle/>
          <a:p>
            <a:r>
              <a:rPr lang="pt-BR" sz="1800" b="1">
                <a:latin typeface="Bahnschrift" panose="020B0502040204020203" pitchFamily="34" charset="0"/>
                <a:cs typeface="Calibri Light"/>
              </a:rPr>
              <a:t>2002</a:t>
            </a:r>
            <a:endParaRPr lang="pt-BR" sz="1800" b="1">
              <a:latin typeface="Bahnschrift" panose="020B0502040204020203" pitchFamily="34" charset="0"/>
            </a:endParaRPr>
          </a:p>
        </p:txBody>
      </p:sp>
      <p:sp>
        <p:nvSpPr>
          <p:cNvPr id="35" name="Espaço Reservado para Texto 34">
            <a:extLst>
              <a:ext uri="{FF2B5EF4-FFF2-40B4-BE49-F238E27FC236}">
                <a16:creationId xmlns:a16="http://schemas.microsoft.com/office/drawing/2014/main" id="{62ED9105-6D67-4674-9325-290ADDD4F829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 rot="-2880000">
            <a:off x="1666008" y="2835875"/>
            <a:ext cx="1793875" cy="561975"/>
          </a:xfrm>
        </p:spPr>
        <p:txBody>
          <a:bodyPr/>
          <a:lstStyle/>
          <a:p>
            <a:r>
              <a:rPr lang="pt-BR" sz="2000">
                <a:latin typeface="Bahnschrift" panose="020B0502040204020203" pitchFamily="34" charset="0"/>
                <a:cs typeface="Calibri Light"/>
              </a:rPr>
              <a:t>Estocolmo, Suécia</a:t>
            </a:r>
          </a:p>
        </p:txBody>
      </p:sp>
      <p:sp>
        <p:nvSpPr>
          <p:cNvPr id="37" name="Espaço Reservado para Texto 34">
            <a:extLst>
              <a:ext uri="{FF2B5EF4-FFF2-40B4-BE49-F238E27FC236}">
                <a16:creationId xmlns:a16="http://schemas.microsoft.com/office/drawing/2014/main" id="{CEF1D545-97B5-47D9-B056-C57DD53CFE08}"/>
              </a:ext>
            </a:extLst>
          </p:cNvPr>
          <p:cNvSpPr txBox="1">
            <a:spLocks/>
          </p:cNvSpPr>
          <p:nvPr/>
        </p:nvSpPr>
        <p:spPr>
          <a:xfrm rot="-2880000">
            <a:off x="3644332" y="2743860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>
                <a:latin typeface="Bahnschrift" panose="020B0502040204020203" pitchFamily="34" charset="0"/>
                <a:cs typeface="Calibri Light"/>
              </a:rPr>
              <a:t>Rio de Janeiro, Brasil</a:t>
            </a:r>
          </a:p>
        </p:txBody>
      </p:sp>
      <p:sp>
        <p:nvSpPr>
          <p:cNvPr id="40" name="Espaço Reservado para Texto 39">
            <a:extLst>
              <a:ext uri="{FF2B5EF4-FFF2-40B4-BE49-F238E27FC236}">
                <a16:creationId xmlns:a16="http://schemas.microsoft.com/office/drawing/2014/main" id="{8E7EB74A-64F7-4253-8491-C88810DB838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821888" y="4028778"/>
            <a:ext cx="738432" cy="402544"/>
          </a:xfrm>
        </p:spPr>
        <p:txBody>
          <a:bodyPr/>
          <a:lstStyle/>
          <a:p>
            <a:r>
              <a:rPr lang="pt-BR" sz="1800" b="1">
                <a:latin typeface="Bahnschrift" panose="020B0502040204020203" pitchFamily="34" charset="0"/>
                <a:cs typeface="Calibri Light"/>
              </a:rPr>
              <a:t>1972</a:t>
            </a:r>
            <a:endParaRPr lang="pt-BR" sz="1800" b="1">
              <a:latin typeface="Bahnschrift" panose="020B0502040204020203" pitchFamily="34" charset="0"/>
            </a:endParaRPr>
          </a:p>
        </p:txBody>
      </p:sp>
      <p:sp>
        <p:nvSpPr>
          <p:cNvPr id="43" name="Espaço Reservado para Texto 34">
            <a:extLst>
              <a:ext uri="{FF2B5EF4-FFF2-40B4-BE49-F238E27FC236}">
                <a16:creationId xmlns:a16="http://schemas.microsoft.com/office/drawing/2014/main" id="{F34C2D6A-403B-48C9-9932-685CA2957748}"/>
              </a:ext>
            </a:extLst>
          </p:cNvPr>
          <p:cNvSpPr txBox="1">
            <a:spLocks/>
          </p:cNvSpPr>
          <p:nvPr/>
        </p:nvSpPr>
        <p:spPr>
          <a:xfrm rot="-2880000">
            <a:off x="5513388" y="2743859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>
                <a:latin typeface="Bahnschrift" panose="020B0502040204020203" pitchFamily="34" charset="0"/>
                <a:cs typeface="Calibri Light"/>
              </a:rPr>
              <a:t>Johanesburgo, </a:t>
            </a:r>
          </a:p>
          <a:p>
            <a:r>
              <a:rPr lang="pt-BR" sz="2000">
                <a:latin typeface="Bahnschrift" panose="020B0502040204020203" pitchFamily="34" charset="0"/>
                <a:cs typeface="Calibri Light"/>
              </a:rPr>
              <a:t>África do Sul</a:t>
            </a:r>
            <a:endParaRPr lang="pt-BR" sz="2000">
              <a:latin typeface="Bahnschrift" panose="020B0502040204020203" pitchFamily="34" charset="0"/>
            </a:endParaRPr>
          </a:p>
        </p:txBody>
      </p:sp>
      <p:sp>
        <p:nvSpPr>
          <p:cNvPr id="41" name="Espaço Reservado para Texto 9">
            <a:extLst>
              <a:ext uri="{FF2B5EF4-FFF2-40B4-BE49-F238E27FC236}">
                <a16:creationId xmlns:a16="http://schemas.microsoft.com/office/drawing/2014/main" id="{3F51F4FE-2197-4B34-8115-839E28ED97FF}"/>
              </a:ext>
            </a:extLst>
          </p:cNvPr>
          <p:cNvSpPr txBox="1">
            <a:spLocks/>
          </p:cNvSpPr>
          <p:nvPr/>
        </p:nvSpPr>
        <p:spPr>
          <a:xfrm>
            <a:off x="3713470" y="4008650"/>
            <a:ext cx="738432" cy="40254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>
                <a:latin typeface="Bahnschrift" panose="020B0502040204020203" pitchFamily="34" charset="0"/>
                <a:cs typeface="Calibri Light"/>
              </a:rPr>
              <a:t>1992</a:t>
            </a:r>
            <a:endParaRPr lang="pt-BR" sz="1800" b="1">
              <a:latin typeface="Bahnschrift" panose="020B0502040204020203" pitchFamily="34" charset="0"/>
            </a:endParaRPr>
          </a:p>
        </p:txBody>
      </p:sp>
      <p:sp>
        <p:nvSpPr>
          <p:cNvPr id="42" name="Espaço Reservado para Texto 9">
            <a:extLst>
              <a:ext uri="{FF2B5EF4-FFF2-40B4-BE49-F238E27FC236}">
                <a16:creationId xmlns:a16="http://schemas.microsoft.com/office/drawing/2014/main" id="{E303055C-396A-45E6-B0AA-6AFE0603E263}"/>
              </a:ext>
            </a:extLst>
          </p:cNvPr>
          <p:cNvSpPr txBox="1">
            <a:spLocks/>
          </p:cNvSpPr>
          <p:nvPr/>
        </p:nvSpPr>
        <p:spPr>
          <a:xfrm>
            <a:off x="7494715" y="4023027"/>
            <a:ext cx="738432" cy="38241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>
                <a:latin typeface="Bahnschrift" panose="020B0502040204020203" pitchFamily="34" charset="0"/>
                <a:cs typeface="Calibri Light"/>
              </a:rPr>
              <a:t>2012</a:t>
            </a:r>
            <a:endParaRPr lang="pt-BR" sz="1800" b="1">
              <a:latin typeface="Bahnschrift" panose="020B0502040204020203" pitchFamily="34" charset="0"/>
            </a:endParaRPr>
          </a:p>
        </p:txBody>
      </p:sp>
      <p:sp>
        <p:nvSpPr>
          <p:cNvPr id="48" name="Espaço Reservado para Texto 9">
            <a:extLst>
              <a:ext uri="{FF2B5EF4-FFF2-40B4-BE49-F238E27FC236}">
                <a16:creationId xmlns:a16="http://schemas.microsoft.com/office/drawing/2014/main" id="{5DCA3F63-C13E-4402-BC38-02BBE342B311}"/>
              </a:ext>
            </a:extLst>
          </p:cNvPr>
          <p:cNvSpPr txBox="1">
            <a:spLocks/>
          </p:cNvSpPr>
          <p:nvPr/>
        </p:nvSpPr>
        <p:spPr>
          <a:xfrm>
            <a:off x="8412948" y="4023025"/>
            <a:ext cx="704172" cy="38241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>
                <a:latin typeface="Bahnschrift" panose="020B0502040204020203" pitchFamily="34" charset="0"/>
                <a:cs typeface="Calibri Light"/>
              </a:rPr>
              <a:t>2015</a:t>
            </a:r>
            <a:endParaRPr lang="pt-BR" sz="1800" b="1">
              <a:latin typeface="Bahnschrift" panose="020B0502040204020203" pitchFamily="34" charset="0"/>
            </a:endParaRPr>
          </a:p>
        </p:txBody>
      </p:sp>
      <p:sp>
        <p:nvSpPr>
          <p:cNvPr id="49" name="Espaço Reservado para Texto 34">
            <a:extLst>
              <a:ext uri="{FF2B5EF4-FFF2-40B4-BE49-F238E27FC236}">
                <a16:creationId xmlns:a16="http://schemas.microsoft.com/office/drawing/2014/main" id="{CFB74172-9489-4C0A-8B71-EB18AB21F658}"/>
              </a:ext>
            </a:extLst>
          </p:cNvPr>
          <p:cNvSpPr txBox="1">
            <a:spLocks/>
          </p:cNvSpPr>
          <p:nvPr/>
        </p:nvSpPr>
        <p:spPr>
          <a:xfrm rot="-2880000">
            <a:off x="7411199" y="2743859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>
                <a:latin typeface="Bahnschrift" panose="020B0502040204020203" pitchFamily="34" charset="0"/>
                <a:cs typeface="Calibri Light"/>
              </a:rPr>
              <a:t>Rio de Janeiro, Brasil</a:t>
            </a:r>
          </a:p>
        </p:txBody>
      </p:sp>
      <p:sp>
        <p:nvSpPr>
          <p:cNvPr id="50" name="Espaço Reservado para Texto 34">
            <a:extLst>
              <a:ext uri="{FF2B5EF4-FFF2-40B4-BE49-F238E27FC236}">
                <a16:creationId xmlns:a16="http://schemas.microsoft.com/office/drawing/2014/main" id="{2BF0FF6C-86BA-4F24-A198-22621EA57E16}"/>
              </a:ext>
            </a:extLst>
          </p:cNvPr>
          <p:cNvSpPr txBox="1">
            <a:spLocks/>
          </p:cNvSpPr>
          <p:nvPr/>
        </p:nvSpPr>
        <p:spPr>
          <a:xfrm rot="-2880000">
            <a:off x="8399725" y="2887634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>
                <a:latin typeface="Bahnschrift" panose="020B0502040204020203" pitchFamily="34" charset="0"/>
                <a:cs typeface="Calibri Light"/>
              </a:rPr>
              <a:t>Nova York,</a:t>
            </a:r>
          </a:p>
          <a:p>
            <a:r>
              <a:rPr lang="pt-BR" sz="2000">
                <a:latin typeface="Bahnschrift" panose="020B0502040204020203" pitchFamily="34" charset="0"/>
                <a:cs typeface="Calibri Light"/>
              </a:rPr>
              <a:t>EUA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9D1EDCA-FC84-4599-AA1B-2024E4E12B2B}"/>
              </a:ext>
            </a:extLst>
          </p:cNvPr>
          <p:cNvSpPr txBox="1"/>
          <p:nvPr/>
        </p:nvSpPr>
        <p:spPr>
          <a:xfrm>
            <a:off x="1" y="7097375"/>
            <a:ext cx="182188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900">
                <a:hlinkClick r:id="rId3" tooltip="https://www.ebah.com.br/content/ABAAAfdBkAK/eucalipto-meio-ambiente"/>
              </a:rPr>
              <a:t>Esta Foto</a:t>
            </a:r>
            <a:r>
              <a:rPr lang="pt-BR" sz="900"/>
              <a:t> de Autor Desconhecido está licenciado em </a:t>
            </a:r>
            <a:r>
              <a:rPr lang="pt-BR" sz="900">
                <a:hlinkClick r:id="rId4" tooltip="https://creativecommons.org/licenses/by-nc-nd/3.0/"/>
              </a:rPr>
              <a:t>CC BY-NC-ND</a:t>
            </a:r>
            <a:endParaRPr lang="pt-BR" sz="90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9D9F1E1-3C2D-4170-91F7-00FC02270017}"/>
              </a:ext>
            </a:extLst>
          </p:cNvPr>
          <p:cNvSpPr txBox="1"/>
          <p:nvPr/>
        </p:nvSpPr>
        <p:spPr>
          <a:xfrm>
            <a:off x="1821888" y="7097375"/>
            <a:ext cx="182188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900">
                <a:hlinkClick r:id="rId3" tooltip="https://www.ebah.com.br/content/ABAAAfdBkAK/eucalipto-meio-ambiente"/>
              </a:rPr>
              <a:t>Esta Foto</a:t>
            </a:r>
            <a:r>
              <a:rPr lang="pt-BR" sz="900"/>
              <a:t> de Autor Desconhecido está licenciado em </a:t>
            </a:r>
            <a:r>
              <a:rPr lang="pt-BR" sz="900">
                <a:hlinkClick r:id="rId4" tooltip="https://creativecommons.org/licenses/by-nc-nd/3.0/"/>
              </a:rPr>
              <a:t>CC BY-NC-ND</a:t>
            </a:r>
            <a:endParaRPr lang="pt-BR" sz="90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C7F82159-57C1-41E6-8AAA-6E32AFF11423}"/>
              </a:ext>
            </a:extLst>
          </p:cNvPr>
          <p:cNvSpPr txBox="1"/>
          <p:nvPr/>
        </p:nvSpPr>
        <p:spPr>
          <a:xfrm>
            <a:off x="3643776" y="7097375"/>
            <a:ext cx="182188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900">
                <a:hlinkClick r:id="rId3" tooltip="https://www.ebah.com.br/content/ABAAAfdBkAK/eucalipto-meio-ambiente"/>
              </a:rPr>
              <a:t>Esta Foto</a:t>
            </a:r>
            <a:r>
              <a:rPr lang="pt-BR" sz="900"/>
              <a:t> de Autor Desconhecido está licenciado em </a:t>
            </a:r>
            <a:r>
              <a:rPr lang="pt-BR" sz="900">
                <a:hlinkClick r:id="rId4" tooltip="https://creativecommons.org/licenses/by-nc-nd/3.0/"/>
              </a:rPr>
              <a:t>CC BY-NC-ND</a:t>
            </a:r>
            <a:endParaRPr lang="pt-BR" sz="90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FDF3C11-FAA4-46EA-9764-4F0017D904F7}"/>
              </a:ext>
            </a:extLst>
          </p:cNvPr>
          <p:cNvSpPr txBox="1"/>
          <p:nvPr/>
        </p:nvSpPr>
        <p:spPr>
          <a:xfrm>
            <a:off x="5465663" y="7067222"/>
            <a:ext cx="182188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900">
                <a:hlinkClick r:id="rId3" tooltip="https://www.ebah.com.br/content/ABAAAfdBkAK/eucalipto-meio-ambiente"/>
              </a:rPr>
              <a:t>Esta Foto</a:t>
            </a:r>
            <a:r>
              <a:rPr lang="pt-BR" sz="900"/>
              <a:t> de Autor Desconhecido está licenciado em </a:t>
            </a:r>
            <a:r>
              <a:rPr lang="pt-BR" sz="900">
                <a:hlinkClick r:id="rId4" tooltip="https://creativecommons.org/licenses/by-nc-nd/3.0/"/>
              </a:rPr>
              <a:t>CC BY-NC-ND</a:t>
            </a:r>
            <a:endParaRPr lang="pt-BR" sz="90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BC02608-771E-4077-9C16-21E8D72BB7B8}"/>
              </a:ext>
            </a:extLst>
          </p:cNvPr>
          <p:cNvSpPr txBox="1"/>
          <p:nvPr/>
        </p:nvSpPr>
        <p:spPr>
          <a:xfrm>
            <a:off x="7287550" y="7097375"/>
            <a:ext cx="182188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900">
                <a:hlinkClick r:id="rId3" tooltip="https://www.ebah.com.br/content/ABAAAfdBkAK/eucalipto-meio-ambiente"/>
              </a:rPr>
              <a:t>Esta Foto</a:t>
            </a:r>
            <a:r>
              <a:rPr lang="pt-BR" sz="900"/>
              <a:t> de Autor Desconhecido está licenciado em </a:t>
            </a:r>
            <a:r>
              <a:rPr lang="pt-BR" sz="900">
                <a:hlinkClick r:id="rId4" tooltip="https://creativecommons.org/licenses/by-nc-nd/3.0/"/>
              </a:rPr>
              <a:t>CC BY-NC-ND</a:t>
            </a:r>
            <a:endParaRPr lang="pt-BR" sz="90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6DD7BE8-8EA6-4E27-8B38-2C27CC9B8FDE}"/>
              </a:ext>
            </a:extLst>
          </p:cNvPr>
          <p:cNvSpPr txBox="1"/>
          <p:nvPr/>
        </p:nvSpPr>
        <p:spPr>
          <a:xfrm>
            <a:off x="9109436" y="7097375"/>
            <a:ext cx="182188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900">
                <a:hlinkClick r:id="rId3" tooltip="https://www.ebah.com.br/content/ABAAAfdBkAK/eucalipto-meio-ambiente"/>
              </a:rPr>
              <a:t>Esta Foto</a:t>
            </a:r>
            <a:r>
              <a:rPr lang="pt-BR" sz="900"/>
              <a:t> de Autor Desconhecido está licenciado em </a:t>
            </a:r>
            <a:r>
              <a:rPr lang="pt-BR" sz="900">
                <a:hlinkClick r:id="rId4" tooltip="https://creativecommons.org/licenses/by-nc-nd/3.0/"/>
              </a:rPr>
              <a:t>CC BY-NC-ND</a:t>
            </a:r>
            <a:endParaRPr lang="pt-BR" sz="90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93468255-609D-48CE-AF94-35878D1C8920}"/>
              </a:ext>
            </a:extLst>
          </p:cNvPr>
          <p:cNvSpPr txBox="1"/>
          <p:nvPr/>
        </p:nvSpPr>
        <p:spPr>
          <a:xfrm>
            <a:off x="10931323" y="7097375"/>
            <a:ext cx="182188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900">
                <a:hlinkClick r:id="rId3" tooltip="https://www.ebah.com.br/content/ABAAAfdBkAK/eucalipto-meio-ambiente"/>
              </a:rPr>
              <a:t>Esta Foto</a:t>
            </a:r>
            <a:r>
              <a:rPr lang="pt-BR" sz="900"/>
              <a:t> de Autor Desconhecido está licenciado em </a:t>
            </a:r>
            <a:r>
              <a:rPr lang="pt-BR" sz="900">
                <a:hlinkClick r:id="rId4" tooltip="https://creativecommons.org/licenses/by-nc-nd/3.0/"/>
              </a:rPr>
              <a:t>CC BY-NC-ND</a:t>
            </a:r>
            <a:endParaRPr lang="pt-BR" sz="900"/>
          </a:p>
        </p:txBody>
      </p:sp>
      <p:pic>
        <p:nvPicPr>
          <p:cNvPr id="9" name="Imagem 8" descr="Uma imagem contendo árvore, ao ar livre, água, montanha&#10;&#10;Descrição gerada automaticamente">
            <a:extLst>
              <a:ext uri="{FF2B5EF4-FFF2-40B4-BE49-F238E27FC236}">
                <a16:creationId xmlns:a16="http://schemas.microsoft.com/office/drawing/2014/main" id="{B667F736-CEA5-4B28-A7FC-7F731458E8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3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27402" r="2477" b="50586"/>
          <a:stretch/>
        </p:blipFill>
        <p:spPr>
          <a:xfrm>
            <a:off x="0" y="4794074"/>
            <a:ext cx="12192000" cy="206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25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ço Reservado para Imagem 11" descr="imagem aérea de árvores, floresta">
            <a:extLst>
              <a:ext uri="{FF2B5EF4-FFF2-40B4-BE49-F238E27FC236}">
                <a16:creationId xmlns:a16="http://schemas.microsoft.com/office/drawing/2014/main" id="{8DE8CF4E-7F06-3246-808D-A52256A2A35C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>
            <a:alphaModFix amt="32000"/>
          </a:blip>
          <a:srcRect l="131" r="131"/>
          <a:stretch>
            <a:fillRect/>
          </a:stretch>
        </p:blipFill>
        <p:spPr>
          <a:xfrm>
            <a:off x="7379004" y="86714"/>
            <a:ext cx="4726282" cy="6478538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Bahnschrift" panose="020B0502040204020203" pitchFamily="34" charset="0"/>
              </a:rPr>
              <a:t>Sustentabilidade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4F969E5-6F82-4658-A735-72D16DDDD1D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r>
              <a:rPr lang="pt-BR" sz="2000">
                <a:latin typeface="Bahnschrift" panose="020B0502040204020203" pitchFamily="34" charset="0"/>
              </a:rPr>
              <a:t>Conferência das Nações Unidas (ONU) sobre o Meio Ambiente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6</a:t>
            </a:fld>
            <a:endParaRPr lang="pt-BR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 rtlCol="0"/>
          <a:lstStyle/>
          <a:p>
            <a:pPr rtl="0"/>
            <a:r>
              <a:rPr lang="pt-BR" sz="2000">
                <a:latin typeface="Bahnschrift" panose="020B0502040204020203" pitchFamily="34" charset="0"/>
              </a:rPr>
              <a:t>Estocolmo, Suécia</a:t>
            </a:r>
          </a:p>
          <a:p>
            <a:pPr rtl="0"/>
            <a:r>
              <a:rPr lang="pt-BR" sz="2000">
                <a:latin typeface="Bahnschrift" panose="020B0502040204020203" pitchFamily="34" charset="0"/>
              </a:rPr>
              <a:t>5 a 16 de junho de 1972</a:t>
            </a:r>
          </a:p>
        </p:txBody>
      </p:sp>
      <p:cxnSp>
        <p:nvCxnSpPr>
          <p:cNvPr id="75" name="Conector reto 74" descr="Primeira linha divisória no slide">
            <a:extLst>
              <a:ext uri="{FF2B5EF4-FFF2-40B4-BE49-F238E27FC236}">
                <a16:creationId xmlns:a16="http://schemas.microsoft.com/office/drawing/2014/main" id="{1D5BA55A-3253-4F3B-A32A-5A12ECE65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659047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to 76" descr="Segunda linha divisória no slide">
            <a:extLst>
              <a:ext uri="{FF2B5EF4-FFF2-40B4-BE49-F238E27FC236}">
                <a16:creationId xmlns:a16="http://schemas.microsoft.com/office/drawing/2014/main" id="{50250EBA-885D-4E6F-B841-92A9B8FBB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53541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Espaço Reservado para Imagem 17" descr="Ásia no globo terrestre">
            <a:extLst>
              <a:ext uri="{FF2B5EF4-FFF2-40B4-BE49-F238E27FC236}">
                <a16:creationId xmlns:a16="http://schemas.microsoft.com/office/drawing/2014/main" id="{30B45BC9-0225-489F-AD7D-7B2A74FBCC43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8679" b="8679"/>
          <a:stretch>
            <a:fillRect/>
          </a:stretch>
        </p:blipFill>
        <p:spPr/>
      </p:pic>
      <p:pic>
        <p:nvPicPr>
          <p:cNvPr id="22" name="Espaço Reservado para Imagem 21" descr="Reunião">
            <a:extLst>
              <a:ext uri="{FF2B5EF4-FFF2-40B4-BE49-F238E27FC236}">
                <a16:creationId xmlns:a16="http://schemas.microsoft.com/office/drawing/2014/main" id="{6291B561-5E68-47D1-A758-82EDE761095A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8679" b="8679"/>
          <a:stretch>
            <a:fillRect/>
          </a:stretch>
        </p:blipFill>
        <p:spPr/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F7C0ABA3-FD08-45FA-B6E2-BD55DEB7FEA7}"/>
              </a:ext>
            </a:extLst>
          </p:cNvPr>
          <p:cNvSpPr txBox="1"/>
          <p:nvPr/>
        </p:nvSpPr>
        <p:spPr>
          <a:xfrm>
            <a:off x="7448514" y="1895922"/>
            <a:ext cx="4295718" cy="2534413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r>
              <a:rPr lang="pt-BR" sz="1600" b="1" i="1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“</a:t>
            </a:r>
            <a:r>
              <a:rPr lang="pt-BR" sz="2000" b="1" i="1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A sustentabilidade é alcançada </a:t>
            </a:r>
          </a:p>
          <a:p>
            <a:r>
              <a:rPr lang="pt-BR" sz="2000" b="1" i="1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através do desenvolvimento que </a:t>
            </a:r>
          </a:p>
          <a:p>
            <a:r>
              <a:rPr lang="pt-BR" sz="2000" b="1" i="1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satisfaz as necessidades do presente </a:t>
            </a:r>
          </a:p>
          <a:p>
            <a:r>
              <a:rPr lang="pt-BR" sz="2000" b="1" i="1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sem comprometer a capacidade das </a:t>
            </a:r>
          </a:p>
          <a:p>
            <a:r>
              <a:rPr lang="pt-BR" sz="2000" b="1" i="1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gerações futuras de satisfazerem suas</a:t>
            </a:r>
          </a:p>
          <a:p>
            <a:r>
              <a:rPr lang="pt-BR" sz="2000" b="1" i="1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próprias necessidades.”</a:t>
            </a:r>
          </a:p>
          <a:p>
            <a:pPr algn="r"/>
            <a:endParaRPr lang="pt-BR" sz="1600" i="1">
              <a:latin typeface="Bahnschrift" panose="020B0502040204020203" pitchFamily="34" charset="0"/>
              <a:ea typeface="+mn-lt"/>
              <a:cs typeface="+mn-lt"/>
            </a:endParaRPr>
          </a:p>
          <a:p>
            <a:pPr algn="r"/>
            <a:r>
              <a:rPr lang="pt-BR" sz="1600" i="1">
                <a:latin typeface="Bahnschrift" panose="020B0502040204020203" pitchFamily="34" charset="0"/>
                <a:ea typeface="+mn-lt"/>
                <a:cs typeface="+mn-lt"/>
              </a:rPr>
              <a:t>Relatório </a:t>
            </a:r>
            <a:r>
              <a:rPr lang="pt-BR" sz="1600" i="1" err="1">
                <a:latin typeface="Bahnschrift" panose="020B0502040204020203" pitchFamily="34" charset="0"/>
                <a:ea typeface="+mn-lt"/>
                <a:cs typeface="+mn-lt"/>
              </a:rPr>
              <a:t>Brundtland</a:t>
            </a:r>
            <a:r>
              <a:rPr lang="pt-BR" sz="1600" i="1">
                <a:latin typeface="Bahnschrift" panose="020B0502040204020203" pitchFamily="34" charset="0"/>
                <a:ea typeface="+mn-lt"/>
                <a:cs typeface="+mn-lt"/>
              </a:rPr>
              <a:t>, “Nosso Futuro Comum”</a:t>
            </a:r>
            <a:endParaRPr lang="pt-BR" sz="1600" i="1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368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ço Reservado para Imagem 11" descr="imagem aérea de árvores, floresta">
            <a:extLst>
              <a:ext uri="{FF2B5EF4-FFF2-40B4-BE49-F238E27FC236}">
                <a16:creationId xmlns:a16="http://schemas.microsoft.com/office/drawing/2014/main" id="{8DE8CF4E-7F06-3246-808D-A52256A2A35C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>
            <a:alphaModFix amt="32000"/>
          </a:blip>
          <a:srcRect l="131" r="131"/>
          <a:stretch>
            <a:fillRect/>
          </a:stretch>
        </p:blipFill>
        <p:spPr>
          <a:xfrm>
            <a:off x="7379004" y="86714"/>
            <a:ext cx="4726282" cy="6478538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Bahnschrift" panose="020B0502040204020203" pitchFamily="34" charset="0"/>
              </a:rPr>
              <a:t>Sustentabilidade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4F969E5-6F82-4658-A735-72D16DDDD1D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r>
              <a:rPr lang="pt-BR" sz="2000">
                <a:latin typeface="Bahnschrift" panose="020B0502040204020203" pitchFamily="34" charset="0"/>
              </a:rPr>
              <a:t>Conferência sobre o Meio Ambiente e Desenvolvimento (ECO RIO 92)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7</a:t>
            </a:fld>
            <a:endParaRPr lang="pt-BR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 rtlCol="0"/>
          <a:lstStyle/>
          <a:p>
            <a:pPr rtl="0"/>
            <a:r>
              <a:rPr lang="pt-BR" sz="2000">
                <a:latin typeface="Bahnschrift" panose="020B0502040204020203" pitchFamily="34" charset="0"/>
              </a:rPr>
              <a:t>Rio de Janeiro, Brasil</a:t>
            </a:r>
          </a:p>
          <a:p>
            <a:pPr rtl="0"/>
            <a:r>
              <a:rPr lang="pt-BR" sz="2000">
                <a:latin typeface="Bahnschrift" panose="020B0502040204020203" pitchFamily="34" charset="0"/>
              </a:rPr>
              <a:t>1992</a:t>
            </a:r>
          </a:p>
        </p:txBody>
      </p:sp>
      <p:cxnSp>
        <p:nvCxnSpPr>
          <p:cNvPr id="75" name="Conector reto 74" descr="Primeira linha divisória no slide">
            <a:extLst>
              <a:ext uri="{FF2B5EF4-FFF2-40B4-BE49-F238E27FC236}">
                <a16:creationId xmlns:a16="http://schemas.microsoft.com/office/drawing/2014/main" id="{1D5BA55A-3253-4F3B-A32A-5A12ECE65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659047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to 76" descr="Segunda linha divisória no slide">
            <a:extLst>
              <a:ext uri="{FF2B5EF4-FFF2-40B4-BE49-F238E27FC236}">
                <a16:creationId xmlns:a16="http://schemas.microsoft.com/office/drawing/2014/main" id="{50250EBA-885D-4E6F-B841-92A9B8FBB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53541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Espaço Reservado para Imagem 17" descr="Américas no globo terrestre">
            <a:extLst>
              <a:ext uri="{FF2B5EF4-FFF2-40B4-BE49-F238E27FC236}">
                <a16:creationId xmlns:a16="http://schemas.microsoft.com/office/drawing/2014/main" id="{30B45BC9-0225-489F-AD7D-7B2A74FBCC43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254759" y="2268413"/>
            <a:ext cx="1033431" cy="1033431"/>
          </a:xfrm>
        </p:spPr>
      </p:pic>
      <p:pic>
        <p:nvPicPr>
          <p:cNvPr id="22" name="Espaço Reservado para Imagem 21" descr="Reunião">
            <a:extLst>
              <a:ext uri="{FF2B5EF4-FFF2-40B4-BE49-F238E27FC236}">
                <a16:creationId xmlns:a16="http://schemas.microsoft.com/office/drawing/2014/main" id="{6291B561-5E68-47D1-A758-82EDE761095A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8679" b="8679"/>
          <a:stretch>
            <a:fillRect/>
          </a:stretch>
        </p:blipFill>
        <p:spPr/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F7C0ABA3-FD08-45FA-B6E2-BD55DEB7FEA7}"/>
              </a:ext>
            </a:extLst>
          </p:cNvPr>
          <p:cNvSpPr txBox="1"/>
          <p:nvPr/>
        </p:nvSpPr>
        <p:spPr>
          <a:xfrm>
            <a:off x="7448514" y="1895922"/>
            <a:ext cx="4295718" cy="2534413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r>
              <a:rPr lang="pt-BR" sz="2400" b="1" i="1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Definição de Sustentabilidade</a:t>
            </a:r>
          </a:p>
          <a:p>
            <a:endParaRPr lang="pt-BR" sz="2000" b="1" i="1">
              <a:solidFill>
                <a:schemeClr val="tx1">
                  <a:lumMod val="85000"/>
                  <a:lumOff val="1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pt-BR" sz="2000" b="1" i="1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“Explorar recursos naturais de modo </a:t>
            </a:r>
          </a:p>
          <a:p>
            <a:r>
              <a:rPr lang="pt-BR" sz="2000" b="1" i="1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que o consumo seja menor que a </a:t>
            </a:r>
          </a:p>
          <a:p>
            <a:r>
              <a:rPr lang="pt-BR" sz="2000" b="1" i="1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extração, visando atender às </a:t>
            </a:r>
          </a:p>
          <a:p>
            <a:r>
              <a:rPr lang="pt-BR" sz="2000" b="1" i="1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necessidades humanas de mercado e, </a:t>
            </a:r>
          </a:p>
          <a:p>
            <a:r>
              <a:rPr lang="pt-BR" sz="2000" b="1" i="1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ainda, preservar o planeta.”</a:t>
            </a:r>
            <a:endParaRPr lang="pt-BR" sz="1400">
              <a:solidFill>
                <a:schemeClr val="tx1">
                  <a:lumMod val="85000"/>
                  <a:lumOff val="15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014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pt-BR">
                <a:latin typeface="Bahnschrift"/>
              </a:rPr>
              <a:t>Sustentabilidade Empresarial</a:t>
            </a:r>
            <a:endParaRPr lang="pt-BR">
              <a:latin typeface="Bahnschrift" panose="020B0502040204020203" pitchFamily="34" charset="0"/>
            </a:endParaRP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pt-BR">
                <a:latin typeface="Bahnschrift" panose="020B0502040204020203" pitchFamily="34" charset="0"/>
              </a:rPr>
              <a:t>Unir lucro, preservação e uso sustentável de recursos naturais e programas sociais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pt-BR">
                <a:latin typeface="Bahnschrift" panose="020B0502040204020203" pitchFamily="34" charset="0"/>
              </a:rPr>
              <a:t>Greenwashing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A6B0E616-411B-4401-BC87-821D72B9D61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pt-BR">
                <a:latin typeface="Bahnschrift" panose="020B0502040204020203" pitchFamily="34" charset="0"/>
              </a:rPr>
              <a:t>Reciclagem</a:t>
            </a:r>
          </a:p>
          <a:p>
            <a:r>
              <a:rPr lang="pt-BR">
                <a:latin typeface="Bahnschrift" panose="020B0502040204020203" pitchFamily="34" charset="0"/>
              </a:rPr>
              <a:t>Compostagem</a:t>
            </a:r>
          </a:p>
          <a:p>
            <a:r>
              <a:rPr lang="pt-BR">
                <a:latin typeface="Bahnschrift" panose="020B0502040204020203" pitchFamily="34" charset="0"/>
              </a:rPr>
              <a:t>Reutilização de água</a:t>
            </a:r>
          </a:p>
        </p:txBody>
      </p:sp>
      <p:pic>
        <p:nvPicPr>
          <p:cNvPr id="159" name="Espaço Reservado para Imagem 158" descr="Planta">
            <a:extLst>
              <a:ext uri="{FF2B5EF4-FFF2-40B4-BE49-F238E27FC236}">
                <a16:creationId xmlns:a16="http://schemas.microsoft.com/office/drawing/2014/main" id="{9F99EF5B-831D-4852-A739-269399B8FA71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/>
      </p:pic>
      <p:pic>
        <p:nvPicPr>
          <p:cNvPr id="161" name="Espaço Reservado para Imagem 160" descr="Abrir mão com planta">
            <a:extLst>
              <a:ext uri="{FF2B5EF4-FFF2-40B4-BE49-F238E27FC236}">
                <a16:creationId xmlns:a16="http://schemas.microsoft.com/office/drawing/2014/main" id="{22C4A1E7-2C42-4D5E-9D5C-DB503F231A34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/>
      </p:pic>
      <p:cxnSp>
        <p:nvCxnSpPr>
          <p:cNvPr id="75" name="Conector reto 74" descr="Primeira linha divisória no slide">
            <a:extLst>
              <a:ext uri="{FF2B5EF4-FFF2-40B4-BE49-F238E27FC236}">
                <a16:creationId xmlns:a16="http://schemas.microsoft.com/office/drawing/2014/main" id="{1D5BA55A-3253-4F3B-A32A-5A12ECE65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659047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to 76" descr="Segunda linha divisória no slide">
            <a:extLst>
              <a:ext uri="{FF2B5EF4-FFF2-40B4-BE49-F238E27FC236}">
                <a16:creationId xmlns:a16="http://schemas.microsoft.com/office/drawing/2014/main" id="{50250EBA-885D-4E6F-B841-92A9B8FBB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53541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áfico 14" descr="Folha">
            <a:extLst>
              <a:ext uri="{FF2B5EF4-FFF2-40B4-BE49-F238E27FC236}">
                <a16:creationId xmlns:a16="http://schemas.microsoft.com/office/drawing/2014/main" id="{40767FA5-FDE0-477C-87F3-A8D5F77F48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92728" y="2365847"/>
            <a:ext cx="914400" cy="914400"/>
          </a:xfrm>
          <a:prstGeom prst="rect">
            <a:avLst/>
          </a:prstGeom>
        </p:spPr>
      </p:pic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C566594-16D8-47FB-8896-A7A2BC5E91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88773" y="5205697"/>
            <a:ext cx="2160588" cy="900000"/>
          </a:xfrm>
        </p:spPr>
        <p:txBody>
          <a:bodyPr vert="horz" lIns="0" tIns="0" rIns="0" bIns="0" rtlCol="0" anchor="t">
            <a:noAutofit/>
          </a:bodyPr>
          <a:lstStyle/>
          <a:p>
            <a:endParaRPr lang="pt-BR"/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2A362816-B755-4B9F-8C48-EB9319D40B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4554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Bahnschrift" panose="020B0502040204020203" pitchFamily="34" charset="0"/>
              </a:rPr>
              <a:t>Problema</a:t>
            </a:r>
          </a:p>
        </p:txBody>
      </p:sp>
      <p:pic>
        <p:nvPicPr>
          <p:cNvPr id="71" name="Espaço Reservado para Imagem 70" descr="link">
            <a:extLst>
              <a:ext uri="{FF2B5EF4-FFF2-40B4-BE49-F238E27FC236}">
                <a16:creationId xmlns:a16="http://schemas.microsoft.com/office/drawing/2014/main" id="{E5542F6D-CB05-1E49-9D10-41D51547FB68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pt-BR">
                <a:latin typeface="Bahnschrift"/>
              </a:rPr>
              <a:t>Produção excessiva de descartes</a:t>
            </a:r>
            <a:endParaRPr lang="pt-BR">
              <a:latin typeface="Bahnschrift" panose="020B0502040204020203" pitchFamily="34" charset="0"/>
            </a:endParaRPr>
          </a:p>
        </p:txBody>
      </p:sp>
      <p:cxnSp>
        <p:nvCxnSpPr>
          <p:cNvPr id="79" name="Conector reto 78" descr="Primeira linha divisória no slide">
            <a:extLst>
              <a:ext uri="{FF2B5EF4-FFF2-40B4-BE49-F238E27FC236}">
                <a16:creationId xmlns:a16="http://schemas.microsoft.com/office/drawing/2014/main" id="{9A78A0D0-CF23-497E-A110-B0666F32E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768283" y="2616579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Espaço Reservado para Imagem 72" descr="enviar">
            <a:extLst>
              <a:ext uri="{FF2B5EF4-FFF2-40B4-BE49-F238E27FC236}">
                <a16:creationId xmlns:a16="http://schemas.microsoft.com/office/drawing/2014/main" id="{434488A9-1494-5A4A-9B81-A4830C2F8568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15" b="115"/>
          <a:stretch>
            <a:fillRect/>
          </a:stretch>
        </p:blipFill>
        <p:spPr/>
      </p:pic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pt-BR">
                <a:latin typeface="Bahnschrift"/>
              </a:rPr>
              <a:t>Consumo energético excessivo</a:t>
            </a:r>
            <a:endParaRPr lang="pt-BR">
              <a:latin typeface="Bahnschrift" panose="020B0502040204020203" pitchFamily="34" charset="0"/>
            </a:endParaRPr>
          </a:p>
        </p:txBody>
      </p:sp>
      <p:sp>
        <p:nvSpPr>
          <p:cNvPr id="76" name="Espaço Reservado para Texto 3">
            <a:extLst>
              <a:ext uri="{FF2B5EF4-FFF2-40B4-BE49-F238E27FC236}">
                <a16:creationId xmlns:a16="http://schemas.microsoft.com/office/drawing/2014/main" id="{4BB1D872-AE86-6841-98FC-E66E618311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8283" y="3301993"/>
            <a:ext cx="2001317" cy="720000"/>
          </a:xfrm>
        </p:spPr>
        <p:txBody>
          <a:bodyPr rtlCol="0"/>
          <a:lstStyle/>
          <a:p>
            <a:pPr rtl="0"/>
            <a:r>
              <a:rPr lang="pt-BR">
                <a:latin typeface="Bahnschrift" panose="020B0502040204020203" pitchFamily="34" charset="0"/>
              </a:rPr>
              <a:t>Lorem ipsum dolor sit amet, consectetuer adipiscing elit</a:t>
            </a:r>
          </a:p>
        </p:txBody>
      </p:sp>
      <p:cxnSp>
        <p:nvCxnSpPr>
          <p:cNvPr id="80" name="Conector reto 79" descr="Segunda linha divisória no slide">
            <a:extLst>
              <a:ext uri="{FF2B5EF4-FFF2-40B4-BE49-F238E27FC236}">
                <a16:creationId xmlns:a16="http://schemas.microsoft.com/office/drawing/2014/main" id="{71E28D1F-12FD-4E24-882A-D25172903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768283" y="4109914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Espaço Reservado para Imagem 74" descr="rede">
            <a:extLst>
              <a:ext uri="{FF2B5EF4-FFF2-40B4-BE49-F238E27FC236}">
                <a16:creationId xmlns:a16="http://schemas.microsoft.com/office/drawing/2014/main" id="{2259C1B6-6592-CA47-8223-67E45CA2A8C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4215" y="4498400"/>
            <a:ext cx="3002400" cy="43200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pt-BR">
                <a:latin typeface="Bahnschrift"/>
              </a:rPr>
              <a:t>Degradação do Meio Ambiente</a:t>
            </a:r>
          </a:p>
          <a:p>
            <a:endParaRPr lang="pt-BR">
              <a:latin typeface="Bahnschrift" panose="020B0502040204020203" pitchFamily="34" charset="0"/>
            </a:endParaRPr>
          </a:p>
        </p:txBody>
      </p:sp>
      <p:sp>
        <p:nvSpPr>
          <p:cNvPr id="77" name="Espaço Reservado para Texto 4">
            <a:extLst>
              <a:ext uri="{FF2B5EF4-FFF2-40B4-BE49-F238E27FC236}">
                <a16:creationId xmlns:a16="http://schemas.microsoft.com/office/drawing/2014/main" id="{428D8FC0-4DC8-7F4A-AA1F-F12F19656F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68283" y="4866629"/>
            <a:ext cx="2001317" cy="720000"/>
          </a:xfrm>
        </p:spPr>
        <p:txBody>
          <a:bodyPr rtlCol="0"/>
          <a:lstStyle/>
          <a:p>
            <a:pPr rtl="0"/>
            <a:r>
              <a:rPr lang="pt-BR">
                <a:latin typeface="Bahnschrift" panose="020B0502040204020203" pitchFamily="34" charset="0"/>
              </a:rPr>
              <a:t>Lorem ipsum dolor sit amet, consectetuer adipiscing elit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9</a:t>
            </a:fld>
            <a:endParaRPr lang="pt-BR"/>
          </a:p>
        </p:txBody>
      </p:sp>
      <p:pic>
        <p:nvPicPr>
          <p:cNvPr id="12" name="Imagem 12" descr="Uma imagem contendo céu, ao ar livre, voando, pássaro&#10;&#10;Descrição gerada com muito alta confiança">
            <a:extLst>
              <a:ext uri="{FF2B5EF4-FFF2-40B4-BE49-F238E27FC236}">
                <a16:creationId xmlns:a16="http://schemas.microsoft.com/office/drawing/2014/main" id="{8AA1042F-F2B9-44F1-80F5-E3E6C6FAA0D2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9">
            <a:alphaModFix amt="64000"/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t="3114" b="3114"/>
          <a:stretch/>
        </p:blipFill>
        <p:spPr>
          <a:xfrm>
            <a:off x="135412" y="123635"/>
            <a:ext cx="6307699" cy="63601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0DB2F90C-8134-4B27-B103-2A14E047C2FA}"/>
              </a:ext>
            </a:extLst>
          </p:cNvPr>
          <p:cNvSpPr txBox="1"/>
          <p:nvPr/>
        </p:nvSpPr>
        <p:spPr>
          <a:xfrm>
            <a:off x="138236" y="6484187"/>
            <a:ext cx="6333403" cy="345209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>
                <a:hlinkClick r:id="rId11"/>
              </a:rPr>
              <a:t>Esta Foto</a:t>
            </a:r>
            <a:r>
              <a:rPr lang="en-US"/>
              <a:t> de Autor desconhecido está licenciada sob </a:t>
            </a:r>
            <a:r>
              <a:rPr lang="en-US">
                <a:hlinkClick r:id="rId10"/>
              </a:rPr>
              <a:t>CC BY-NC-ND</a:t>
            </a:r>
            <a:r>
              <a:rPr lang="en-US"/>
              <a:t>.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4384774-5DD1-4718-A410-1AB9A392798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6966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Great Pitch Decks - Environment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9715376_TF16411175.potx" id="{EFAC2F4F-57B0-4CA4-BF15-A27E8BE672BA}" vid="{497DCB62-9497-45F7-9C58-D04D14729681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13</Slides>
  <Notes>11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Tema do Office</vt:lpstr>
      <vt:lpstr>  Sustentabilidade, Sustentabilidade Empresarial e Tecnologia</vt:lpstr>
      <vt:lpstr>PowerPoint Presentation</vt:lpstr>
      <vt:lpstr>Consumismo - Insustentável</vt:lpstr>
      <vt:lpstr>Pilares da Sustentabilidade</vt:lpstr>
      <vt:lpstr>Sustentabilidade</vt:lpstr>
      <vt:lpstr>Sustentabilidade</vt:lpstr>
      <vt:lpstr>Sustentabilidade</vt:lpstr>
      <vt:lpstr>Sustentabilidade Empresarial</vt:lpstr>
      <vt:lpstr>Problema</vt:lpstr>
      <vt:lpstr>Soluções Sustentáveis</vt:lpstr>
      <vt:lpstr>Conclusão</vt:lpstr>
      <vt:lpstr>Referências Bibliográficas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Sustentabilidade, Sustentabilidade Empresarial e Tecnologia</dc:title>
  <dc:creator/>
  <cp:revision>1</cp:revision>
  <dcterms:created xsi:type="dcterms:W3CDTF">2019-09-13T14:20:50Z</dcterms:created>
  <dcterms:modified xsi:type="dcterms:W3CDTF">2019-09-14T03:47:29Z</dcterms:modified>
</cp:coreProperties>
</file>